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79"/>
  </p:sldMasterIdLst>
  <p:notesMasterIdLst>
    <p:notesMasterId r:id="rId87"/>
  </p:notesMasterIdLst>
  <p:sldIdLst>
    <p:sldId id="259" r:id="rId80"/>
    <p:sldId id="262" r:id="rId81"/>
    <p:sldId id="261" r:id="rId82"/>
    <p:sldId id="257" r:id="rId83"/>
    <p:sldId id="263" r:id="rId84"/>
    <p:sldId id="258" r:id="rId85"/>
    <p:sldId id="264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A0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76" Type="http://schemas.openxmlformats.org/officeDocument/2006/relationships/customXml" Target="../customXml/item76.xml"/><Relationship Id="rId84" Type="http://schemas.openxmlformats.org/officeDocument/2006/relationships/slide" Target="slides/slide5.xml"/><Relationship Id="rId89" Type="http://schemas.openxmlformats.org/officeDocument/2006/relationships/viewProps" Target="viewProp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slideMaster" Target="slideMasters/slideMaster1.xml"/><Relationship Id="rId87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slide" Target="slides/slide3.xml"/><Relationship Id="rId90" Type="http://schemas.openxmlformats.org/officeDocument/2006/relationships/theme" Target="theme/theme1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slide" Target="slides/slide1.xml"/><Relationship Id="rId85" Type="http://schemas.openxmlformats.org/officeDocument/2006/relationships/slide" Target="slides/slide6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slide" Target="slides/slide4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slide" Target="slides/slide2.xml"/><Relationship Id="rId86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31F2D-33A4-4CD0-A6C9-5862C89DA20D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DC921-EA0E-4F72-B12C-B376A3FB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6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8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6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4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8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0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3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9B990-9930-4751-9E4C-B8B87E108324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0E43-F51F-455A-8AF7-9ACC0E2C5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9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4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8.xml"/><Relationship Id="rId5" Type="http://schemas.openxmlformats.org/officeDocument/2006/relationships/customXml" Target="../../customXml/item1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3.xml"/><Relationship Id="rId9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11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Relationship Id="rId6" Type="http://schemas.openxmlformats.org/officeDocument/2006/relationships/customXml" Target="../../customXml/item14.xml"/><Relationship Id="rId5" Type="http://schemas.openxmlformats.org/officeDocument/2006/relationships/customXml" Target="../../customXml/item13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12.xml"/><Relationship Id="rId9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.xml"/><Relationship Id="rId13" Type="http://schemas.openxmlformats.org/officeDocument/2006/relationships/customXml" Target="../../customXml/item25.xml"/><Relationship Id="rId18" Type="http://schemas.openxmlformats.org/officeDocument/2006/relationships/customXml" Target="../../customXml/item30.xml"/><Relationship Id="rId26" Type="http://schemas.openxmlformats.org/officeDocument/2006/relationships/image" Target="../media/image9.png"/><Relationship Id="rId3" Type="http://schemas.openxmlformats.org/officeDocument/2006/relationships/customXml" Target="../../customXml/item15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19.xml"/><Relationship Id="rId12" Type="http://schemas.openxmlformats.org/officeDocument/2006/relationships/customXml" Target="../../customXml/item24.xml"/><Relationship Id="rId17" Type="http://schemas.openxmlformats.org/officeDocument/2006/relationships/customXml" Target="../../customXml/item29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2.xml"/><Relationship Id="rId16" Type="http://schemas.openxmlformats.org/officeDocument/2006/relationships/customXml" Target="../../customXml/item28.xml"/><Relationship Id="rId20" Type="http://schemas.openxmlformats.org/officeDocument/2006/relationships/slideLayout" Target="../slideLayouts/slideLayout1.xml"/><Relationship Id="rId29" Type="http://schemas.openxmlformats.org/officeDocument/2006/relationships/image" Target="../media/image12.png"/><Relationship Id="rId1" Type="http://schemas.openxmlformats.org/officeDocument/2006/relationships/customXml" Target="../../customXml/item5.xml"/><Relationship Id="rId6" Type="http://schemas.openxmlformats.org/officeDocument/2006/relationships/customXml" Target="../../customXml/item18.xml"/><Relationship Id="rId11" Type="http://schemas.openxmlformats.org/officeDocument/2006/relationships/customXml" Target="../../customXml/item23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17.xml"/><Relationship Id="rId15" Type="http://schemas.openxmlformats.org/officeDocument/2006/relationships/customXml" Target="../../customXml/item27.xml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10" Type="http://schemas.openxmlformats.org/officeDocument/2006/relationships/customXml" Target="../../customXml/item22.xml"/><Relationship Id="rId19" Type="http://schemas.openxmlformats.org/officeDocument/2006/relationships/customXml" Target="../../customXml/item31.xml"/><Relationship Id="rId31" Type="http://schemas.openxmlformats.org/officeDocument/2006/relationships/image" Target="../media/image14.png"/><Relationship Id="rId4" Type="http://schemas.openxmlformats.org/officeDocument/2006/relationships/customXml" Target="../../customXml/item16.xml"/><Relationship Id="rId9" Type="http://schemas.openxmlformats.org/officeDocument/2006/relationships/customXml" Target="../../customXml/item21.xml"/><Relationship Id="rId14" Type="http://schemas.openxmlformats.org/officeDocument/2006/relationships/customXml" Target="../../customXml/item26.xml"/><Relationship Id="rId22" Type="http://schemas.openxmlformats.org/officeDocument/2006/relationships/image" Target="../media/image5.png"/><Relationship Id="rId27" Type="http://schemas.openxmlformats.org/officeDocument/2006/relationships/image" Target="../media/image10.png"/><Relationship Id="rId30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8.xml"/><Relationship Id="rId3" Type="http://schemas.openxmlformats.org/officeDocument/2006/relationships/customXml" Target="../../customXml/item34.xml"/><Relationship Id="rId7" Type="http://schemas.openxmlformats.org/officeDocument/2006/relationships/customXml" Target="../../customXml/item57.xml"/><Relationship Id="rId12" Type="http://schemas.openxmlformats.org/officeDocument/2006/relationships/image" Target="../media/image15.png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56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36.xml"/><Relationship Id="rId10" Type="http://schemas.openxmlformats.org/officeDocument/2006/relationships/customXml" Target="../../customXml/item60.xml"/><Relationship Id="rId4" Type="http://schemas.openxmlformats.org/officeDocument/2006/relationships/customXml" Target="../../customXml/item35.xml"/><Relationship Id="rId9" Type="http://schemas.openxmlformats.org/officeDocument/2006/relationships/customXml" Target="../../customXml/item5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4.xml"/><Relationship Id="rId13" Type="http://schemas.openxmlformats.org/officeDocument/2006/relationships/customXml" Target="../../customXml/item49.xml"/><Relationship Id="rId18" Type="http://schemas.openxmlformats.org/officeDocument/2006/relationships/customXml" Target="../../customXml/item54.xml"/><Relationship Id="rId26" Type="http://schemas.openxmlformats.org/officeDocument/2006/relationships/image" Target="../media/image9.png"/><Relationship Id="rId3" Type="http://schemas.openxmlformats.org/officeDocument/2006/relationships/customXml" Target="../../customXml/item39.xml"/><Relationship Id="rId21" Type="http://schemas.openxmlformats.org/officeDocument/2006/relationships/image" Target="../media/image4.png"/><Relationship Id="rId7" Type="http://schemas.openxmlformats.org/officeDocument/2006/relationships/customXml" Target="../../customXml/item43.xml"/><Relationship Id="rId12" Type="http://schemas.openxmlformats.org/officeDocument/2006/relationships/customXml" Target="../../customXml/item48.xml"/><Relationship Id="rId17" Type="http://schemas.openxmlformats.org/officeDocument/2006/relationships/customXml" Target="../../customXml/item53.xml"/><Relationship Id="rId25" Type="http://schemas.openxmlformats.org/officeDocument/2006/relationships/image" Target="../media/image8.png"/><Relationship Id="rId2" Type="http://schemas.openxmlformats.org/officeDocument/2006/relationships/customXml" Target="../../customXml/item38.xml"/><Relationship Id="rId16" Type="http://schemas.openxmlformats.org/officeDocument/2006/relationships/customXml" Target="../../customXml/item52.xml"/><Relationship Id="rId20" Type="http://schemas.openxmlformats.org/officeDocument/2006/relationships/slideLayout" Target="../slideLayouts/slideLayout1.xml"/><Relationship Id="rId29" Type="http://schemas.openxmlformats.org/officeDocument/2006/relationships/image" Target="../media/image12.png"/><Relationship Id="rId1" Type="http://schemas.openxmlformats.org/officeDocument/2006/relationships/customXml" Target="../../customXml/item37.xml"/><Relationship Id="rId6" Type="http://schemas.openxmlformats.org/officeDocument/2006/relationships/customXml" Target="../../customXml/item42.xml"/><Relationship Id="rId11" Type="http://schemas.openxmlformats.org/officeDocument/2006/relationships/customXml" Target="../../customXml/item47.xml"/><Relationship Id="rId24" Type="http://schemas.openxmlformats.org/officeDocument/2006/relationships/image" Target="../media/image7.png"/><Relationship Id="rId5" Type="http://schemas.openxmlformats.org/officeDocument/2006/relationships/customXml" Target="../../customXml/item41.xml"/><Relationship Id="rId15" Type="http://schemas.openxmlformats.org/officeDocument/2006/relationships/customXml" Target="../../customXml/item51.xml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10" Type="http://schemas.openxmlformats.org/officeDocument/2006/relationships/customXml" Target="../../customXml/item46.xml"/><Relationship Id="rId19" Type="http://schemas.openxmlformats.org/officeDocument/2006/relationships/customXml" Target="../../customXml/item55.xml"/><Relationship Id="rId31" Type="http://schemas.openxmlformats.org/officeDocument/2006/relationships/image" Target="../media/image14.png"/><Relationship Id="rId4" Type="http://schemas.openxmlformats.org/officeDocument/2006/relationships/customXml" Target="../../customXml/item40.xml"/><Relationship Id="rId9" Type="http://schemas.openxmlformats.org/officeDocument/2006/relationships/customXml" Target="../../customXml/item45.xml"/><Relationship Id="rId14" Type="http://schemas.openxmlformats.org/officeDocument/2006/relationships/customXml" Target="../../customXml/item50.xml"/><Relationship Id="rId22" Type="http://schemas.openxmlformats.org/officeDocument/2006/relationships/image" Target="../media/image5.png"/><Relationship Id="rId27" Type="http://schemas.openxmlformats.org/officeDocument/2006/relationships/image" Target="../media/image10.png"/><Relationship Id="rId30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ustomXml" Target="../../customXml/item63.xml"/><Relationship Id="rId7" Type="http://schemas.openxmlformats.org/officeDocument/2006/relationships/customXml" Target="../../customXml/item67.xml"/><Relationship Id="rId2" Type="http://schemas.openxmlformats.org/officeDocument/2006/relationships/customXml" Target="../../customXml/item62.xml"/><Relationship Id="rId1" Type="http://schemas.openxmlformats.org/officeDocument/2006/relationships/customXml" Target="../../customXml/item61.xml"/><Relationship Id="rId6" Type="http://schemas.openxmlformats.org/officeDocument/2006/relationships/customXml" Target="../../customXml/item66.xml"/><Relationship Id="rId5" Type="http://schemas.openxmlformats.org/officeDocument/2006/relationships/customXml" Target="../../customXml/item65.xml"/><Relationship Id="rId4" Type="http://schemas.openxmlformats.org/officeDocument/2006/relationships/customXml" Target="../../customXml/item6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5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customXml" Target="../../customXml/item70.xml"/><Relationship Id="rId21" Type="http://schemas.openxmlformats.org/officeDocument/2006/relationships/image" Target="../media/image14.png"/><Relationship Id="rId7" Type="http://schemas.openxmlformats.org/officeDocument/2006/relationships/customXml" Target="../../customXml/item74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10.png"/><Relationship Id="rId2" Type="http://schemas.openxmlformats.org/officeDocument/2006/relationships/customXml" Target="../../customXml/item69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customXml" Target="../../customXml/item68.xml"/><Relationship Id="rId6" Type="http://schemas.openxmlformats.org/officeDocument/2006/relationships/customXml" Target="../../customXml/item73.xml"/><Relationship Id="rId11" Type="http://schemas.openxmlformats.org/officeDocument/2006/relationships/customXml" Target="../../customXml/item78.xml"/><Relationship Id="rId5" Type="http://schemas.openxmlformats.org/officeDocument/2006/relationships/customXml" Target="../../customXml/item72.xml"/><Relationship Id="rId15" Type="http://schemas.openxmlformats.org/officeDocument/2006/relationships/image" Target="../media/image8.png"/><Relationship Id="rId10" Type="http://schemas.openxmlformats.org/officeDocument/2006/relationships/customXml" Target="../../customXml/item77.xml"/><Relationship Id="rId19" Type="http://schemas.openxmlformats.org/officeDocument/2006/relationships/image" Target="../media/image12.png"/><Relationship Id="rId4" Type="http://schemas.openxmlformats.org/officeDocument/2006/relationships/customXml" Target="../../customXml/item71.xml"/><Relationship Id="rId9" Type="http://schemas.openxmlformats.org/officeDocument/2006/relationships/customXml" Target="../../customXml/item76.xml"/><Relationship Id="rId14" Type="http://schemas.openxmlformats.org/officeDocument/2006/relationships/image" Target="../media/image7.png"/><Relationship Id="rId22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92"/>
            <a:ext cx="12192000" cy="5847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 i t e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|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 M I N G |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O U R N A M E N T S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5" name="Content"/>
          <p:cNvSpPr/>
          <p:nvPr>
            <p:custDataLst>
              <p:custData r:id="rId1"/>
            </p:custDataLst>
          </p:nvPr>
        </p:nvSpPr>
        <p:spPr>
          <a:xfrm>
            <a:off x="-1" y="5119736"/>
            <a:ext cx="12192000" cy="51269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Create an account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today, its free and easy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6" name="Content"/>
          <p:cNvSpPr/>
          <p:nvPr>
            <p:custDataLst>
              <p:custData r:id="rId2"/>
            </p:custDataLst>
          </p:nvPr>
        </p:nvSpPr>
        <p:spPr>
          <a:xfrm>
            <a:off x="0" y="5641512"/>
            <a:ext cx="12192000" cy="12164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Content"/>
          <p:cNvSpPr/>
          <p:nvPr>
            <p:custDataLst>
              <p:custData r:id="rId3"/>
            </p:custDataLst>
          </p:nvPr>
        </p:nvSpPr>
        <p:spPr>
          <a:xfrm>
            <a:off x="4267338" y="5847453"/>
            <a:ext cx="1360381" cy="4800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Sign up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4"/>
            </p:custDataLst>
          </p:nvPr>
        </p:nvSpPr>
        <p:spPr>
          <a:xfrm>
            <a:off x="6354700" y="5821761"/>
            <a:ext cx="1365039" cy="4800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 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5"/>
            </p:custDataLst>
          </p:nvPr>
        </p:nvSpPr>
        <p:spPr>
          <a:xfrm>
            <a:off x="3188697" y="1035495"/>
            <a:ext cx="566866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cs typeface="Segoe UI" pitchFamily="34" charset="0"/>
              </a:rPr>
              <a:t>Choose your machine and get started…</a:t>
            </a:r>
          </a:p>
        </p:txBody>
      </p:sp>
      <p:sp>
        <p:nvSpPr>
          <p:cNvPr id="11" name="MouseClick"/>
          <p:cNvSpPr/>
          <p:nvPr>
            <p:custDataLst>
              <p:custData r:id="rId6"/>
            </p:custDataLst>
          </p:nvPr>
        </p:nvSpPr>
        <p:spPr>
          <a:xfrm rot="20359169">
            <a:off x="3227568" y="524506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1" y="2726521"/>
            <a:ext cx="1502921" cy="15029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83" y="2533904"/>
            <a:ext cx="1828800" cy="1828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93" y="2238375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3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92"/>
            <a:ext cx="12192000" cy="5847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 i t e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|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 M I N G |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O U R N A M E N T S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15" name="Content"/>
          <p:cNvSpPr/>
          <p:nvPr>
            <p:custDataLst>
              <p:custData r:id="rId1"/>
            </p:custDataLst>
          </p:nvPr>
        </p:nvSpPr>
        <p:spPr>
          <a:xfrm>
            <a:off x="-1" y="5119736"/>
            <a:ext cx="12192000" cy="51269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Create an account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today, its free and easy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6" name="Content"/>
          <p:cNvSpPr/>
          <p:nvPr>
            <p:custDataLst>
              <p:custData r:id="rId2"/>
            </p:custDataLst>
          </p:nvPr>
        </p:nvSpPr>
        <p:spPr>
          <a:xfrm>
            <a:off x="0" y="5641512"/>
            <a:ext cx="12192000" cy="1216487"/>
          </a:xfrm>
          <a:prstGeom prst="rect">
            <a:avLst/>
          </a:prstGeom>
          <a:solidFill>
            <a:srgbClr val="000000">
              <a:alpha val="75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Content"/>
          <p:cNvSpPr/>
          <p:nvPr>
            <p:custDataLst>
              <p:custData r:id="rId3"/>
            </p:custDataLst>
          </p:nvPr>
        </p:nvSpPr>
        <p:spPr>
          <a:xfrm>
            <a:off x="4267338" y="5847453"/>
            <a:ext cx="1360381" cy="4800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Sign up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/>
          <p:cNvSpPr/>
          <p:nvPr>
            <p:custDataLst>
              <p:custData r:id="rId4"/>
            </p:custDataLst>
          </p:nvPr>
        </p:nvSpPr>
        <p:spPr>
          <a:xfrm>
            <a:off x="6354700" y="5821761"/>
            <a:ext cx="1365039" cy="4800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 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/>
          <p:cNvSpPr txBox="1"/>
          <p:nvPr>
            <p:custDataLst>
              <p:custData r:id="rId5"/>
            </p:custDataLst>
          </p:nvPr>
        </p:nvSpPr>
        <p:spPr>
          <a:xfrm>
            <a:off x="3188697" y="1035495"/>
            <a:ext cx="566866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  <a:cs typeface="Segoe UI" pitchFamily="34" charset="0"/>
              </a:rPr>
              <a:t>Choose your machine and get started…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1" y="2726521"/>
            <a:ext cx="1502921" cy="15029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83" y="2533904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72" y="2232922"/>
            <a:ext cx="2381250" cy="2381250"/>
          </a:xfrm>
          <a:prstGeom prst="rect">
            <a:avLst/>
          </a:prstGeom>
        </p:spPr>
      </p:pic>
      <p:sp>
        <p:nvSpPr>
          <p:cNvPr id="13" name="MousePointer"/>
          <p:cNvSpPr/>
          <p:nvPr>
            <p:custDataLst>
              <p:custData r:id="rId6"/>
            </p:custDataLst>
          </p:nvPr>
        </p:nvSpPr>
        <p:spPr>
          <a:xfrm rot="20359169">
            <a:off x="3445549" y="367027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"/>
          <p:cNvSpPr txBox="1"/>
          <p:nvPr>
            <p:custDataLst>
              <p:custData r:id="rId1"/>
            </p:custDataLst>
          </p:nvPr>
        </p:nvSpPr>
        <p:spPr>
          <a:xfrm>
            <a:off x="626164" y="859160"/>
            <a:ext cx="18473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Segoe UI" pitchFamily="34" charset="0"/>
            </a:endParaRPr>
          </a:p>
        </p:txBody>
      </p:sp>
      <p:sp>
        <p:nvSpPr>
          <p:cNvPr id="20" name="Content"/>
          <p:cNvSpPr txBox="1"/>
          <p:nvPr>
            <p:custDataLst>
              <p:custData r:id="rId2"/>
            </p:custDataLst>
          </p:nvPr>
        </p:nvSpPr>
        <p:spPr>
          <a:xfrm>
            <a:off x="570059" y="1272059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200" dirty="0" smtClean="0">
              <a:solidFill>
                <a:schemeClr val="accent4">
                  <a:lumMod val="40000"/>
                  <a:lumOff val="6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61" y="0"/>
            <a:ext cx="1981200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10800" y="0"/>
            <a:ext cx="1981200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173629"/>
            <a:ext cx="3078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 Create and manage teams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Compete in tournaments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Win cash prizes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Stream your games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Watch live tournaments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9" y="1248718"/>
            <a:ext cx="183562" cy="160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custData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1409070"/>
            <a:ext cx="198461" cy="1733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1" y="1569422"/>
            <a:ext cx="198460" cy="1733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custData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" y="1733489"/>
            <a:ext cx="194207" cy="1696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custData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6" y="1930765"/>
            <a:ext cx="208495" cy="1821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4259"/>
            <a:ext cx="2103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Open sans condensed"/>
              </a:rPr>
              <a:t>Don't have an account? Sign up free today and enjoy what EGT has to offer:</a:t>
            </a:r>
            <a:endParaRPr lang="en-US" sz="1400" b="1" i="0" dirty="0">
              <a:solidFill>
                <a:srgbClr val="000000"/>
              </a:solidFill>
              <a:effectLst/>
              <a:latin typeface="Open sans condensed"/>
            </a:endParaRPr>
          </a:p>
        </p:txBody>
      </p:sp>
      <p:sp>
        <p:nvSpPr>
          <p:cNvPr id="18" name="Content"/>
          <p:cNvSpPr/>
          <p:nvPr>
            <p:custDataLst>
              <p:custData r:id="rId8"/>
            </p:custDataLst>
          </p:nvPr>
        </p:nvSpPr>
        <p:spPr>
          <a:xfrm>
            <a:off x="244181" y="2424836"/>
            <a:ext cx="1360381" cy="480060"/>
          </a:xfrm>
          <a:prstGeom prst="roundRect">
            <a:avLst/>
          </a:prstGeom>
          <a:solidFill>
            <a:schemeClr val="tx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Sign up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9"/>
            </p:custDataLst>
          </p:nvPr>
        </p:nvSpPr>
        <p:spPr>
          <a:xfrm>
            <a:off x="239523" y="3140440"/>
            <a:ext cx="1365039" cy="4800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 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2" name="SearchBox"/>
          <p:cNvGrpSpPr/>
          <p:nvPr>
            <p:custDataLst>
              <p:custData r:id="rId10"/>
            </p:custDataLst>
          </p:nvPr>
        </p:nvGrpSpPr>
        <p:grpSpPr>
          <a:xfrm>
            <a:off x="10521780" y="134259"/>
            <a:ext cx="1411139" cy="310896"/>
            <a:chOff x="4111925" y="3293648"/>
            <a:chExt cx="962997" cy="272884"/>
          </a:xfrm>
        </p:grpSpPr>
        <p:sp>
          <p:nvSpPr>
            <p:cNvPr id="23" name="Content"/>
            <p:cNvSpPr>
              <a:spLocks/>
            </p:cNvSpPr>
            <p:nvPr/>
          </p:nvSpPr>
          <p:spPr>
            <a:xfrm>
              <a:off x="4111925" y="3324165"/>
              <a:ext cx="933757" cy="20065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759" y="3293648"/>
              <a:ext cx="212163" cy="272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0199399" y="949867"/>
            <a:ext cx="1690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Switch console/machine</a:t>
            </a:r>
            <a:endParaRPr lang="en-US" sz="11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210800" y="1311087"/>
            <a:ext cx="198120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Playstation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210800" y="1680419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Xbox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99399" y="2049751"/>
            <a:ext cx="199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65663" y="2718747"/>
            <a:ext cx="1356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Explore</a:t>
            </a:r>
            <a:endParaRPr lang="en-US" sz="11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10210800" y="3107770"/>
            <a:ext cx="1981200" cy="3364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Tournaments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0210800" y="3480064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Players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99398" y="3794671"/>
            <a:ext cx="199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Games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99398" y="4352851"/>
            <a:ext cx="1082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Teams</a:t>
            </a:r>
            <a:endParaRPr lang="en-US" sz="11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10210800" y="4719801"/>
            <a:ext cx="195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Find a team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99398" y="5058355"/>
            <a:ext cx="1961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Create a team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55520" y="0"/>
            <a:ext cx="7641951" cy="6858000"/>
          </a:xfrm>
          <a:prstGeom prst="rect">
            <a:avLst/>
          </a:prstGeom>
          <a:solidFill>
            <a:srgbClr val="00001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30575" y="275878"/>
            <a:ext cx="3291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All Playstation Tournaments:</a:t>
            </a:r>
            <a:endParaRPr lang="en-US" sz="1600" i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50663" y="705271"/>
            <a:ext cx="283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PS4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93" y="1425359"/>
            <a:ext cx="823907" cy="121661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14" y="1409071"/>
            <a:ext cx="831388" cy="121661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632" y="1387265"/>
            <a:ext cx="857370" cy="123842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42" y="1387438"/>
            <a:ext cx="857250" cy="12382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598608" y="2718747"/>
            <a:ext cx="1272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Search and Destroy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Content"/>
          <p:cNvSpPr/>
          <p:nvPr>
            <p:custDataLst>
              <p:custData r:id="rId11"/>
            </p:custDataLst>
          </p:nvPr>
        </p:nvSpPr>
        <p:spPr>
          <a:xfrm>
            <a:off x="2681293" y="316741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21914" y="2649634"/>
            <a:ext cx="971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/>
                </a:solidFill>
              </a:rPr>
              <a:t>4v4  Conquest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Content"/>
          <p:cNvSpPr/>
          <p:nvPr>
            <p:custDataLst>
              <p:custData r:id="rId12"/>
            </p:custDataLst>
          </p:nvPr>
        </p:nvSpPr>
        <p:spPr>
          <a:xfrm>
            <a:off x="4321914" y="316741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93" y="3794671"/>
            <a:ext cx="887925" cy="121903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60" y="3818618"/>
            <a:ext cx="837442" cy="121430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50" y="3794671"/>
            <a:ext cx="857250" cy="123825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529" y="3794671"/>
            <a:ext cx="864726" cy="124904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20342" y="2718747"/>
            <a:ext cx="707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FIFA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39861" y="2664546"/>
            <a:ext cx="73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Madden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Content"/>
          <p:cNvSpPr/>
          <p:nvPr>
            <p:custDataLst>
              <p:custData r:id="rId13"/>
            </p:custDataLst>
          </p:nvPr>
        </p:nvSpPr>
        <p:spPr>
          <a:xfrm>
            <a:off x="6231729" y="3186342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14"/>
            </p:custDataLst>
          </p:nvPr>
        </p:nvSpPr>
        <p:spPr>
          <a:xfrm>
            <a:off x="8191404" y="3186342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70058" y="5058355"/>
            <a:ext cx="899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4v4  Domination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15860" y="5096827"/>
            <a:ext cx="837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2k16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20342" y="5120371"/>
            <a:ext cx="845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NHL 16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89529" y="5120371"/>
            <a:ext cx="864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3v3 Rocket League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7" name="Content"/>
          <p:cNvSpPr/>
          <p:nvPr>
            <p:custDataLst>
              <p:custData r:id="rId15"/>
            </p:custDataLst>
          </p:nvPr>
        </p:nvSpPr>
        <p:spPr>
          <a:xfrm>
            <a:off x="2751986" y="557125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16"/>
            </p:custDataLst>
          </p:nvPr>
        </p:nvSpPr>
        <p:spPr>
          <a:xfrm>
            <a:off x="4321914" y="5567013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7"/>
            </p:custDataLst>
          </p:nvPr>
        </p:nvSpPr>
        <p:spPr>
          <a:xfrm>
            <a:off x="6245094" y="5564132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18"/>
            </p:custDataLst>
          </p:nvPr>
        </p:nvSpPr>
        <p:spPr>
          <a:xfrm>
            <a:off x="8232057" y="557125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MousePointer"/>
          <p:cNvSpPr/>
          <p:nvPr>
            <p:custDataLst>
              <p:custData r:id="rId19"/>
            </p:custDataLst>
          </p:nvPr>
        </p:nvSpPr>
        <p:spPr>
          <a:xfrm rot="20359169">
            <a:off x="1310834" y="25986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92"/>
            <a:ext cx="12192000" cy="5847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 i t e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|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 M I N G |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O U R N A M E N T S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1160" y="1127760"/>
            <a:ext cx="8747760" cy="573024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09950" y="1394936"/>
            <a:ext cx="53721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9966"/>
                </a:solidFill>
                <a:latin typeface="poiret one"/>
              </a:rPr>
              <a:t>e</a:t>
            </a:r>
            <a:r>
              <a:rPr lang="en-US" sz="2000" b="1" dirty="0" smtClean="0">
                <a:solidFill>
                  <a:srgbClr val="FF9966"/>
                </a:solidFill>
                <a:latin typeface="poiret one"/>
              </a:rPr>
              <a:t>gt </a:t>
            </a:r>
            <a:r>
              <a:rPr lang="en-US" sz="2000" b="1" dirty="0" smtClean="0">
                <a:solidFill>
                  <a:srgbClr val="FFFFFF"/>
                </a:solidFill>
                <a:latin typeface="poiret one"/>
              </a:rPr>
              <a:t>offers </a:t>
            </a:r>
            <a:r>
              <a:rPr lang="en-US" sz="2000" b="1" dirty="0">
                <a:solidFill>
                  <a:srgbClr val="FFFFFF"/>
                </a:solidFill>
                <a:latin typeface="poiret one"/>
              </a:rPr>
              <a:t>so many awesome </a:t>
            </a:r>
            <a:r>
              <a:rPr lang="en-US" sz="2000" b="1" dirty="0" smtClean="0">
                <a:solidFill>
                  <a:srgbClr val="FFFFFF"/>
                </a:solidFill>
                <a:latin typeface="poiret one"/>
              </a:rPr>
              <a:t>things</a:t>
            </a:r>
          </a:p>
          <a:p>
            <a:endParaRPr lang="en-US" b="1" dirty="0">
              <a:solidFill>
                <a:srgbClr val="FFFFFF"/>
              </a:solidFill>
              <a:latin typeface="poiret on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6230" y="1924377"/>
            <a:ext cx="3939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iret one"/>
              </a:rPr>
              <a:t>Compete in online tournaments, win cash prizes, create and manage your own teams, stream and watch live games, and so much more!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75897" y="3463442"/>
            <a:ext cx="31737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Email Address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Username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Password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Content"/>
          <p:cNvSpPr/>
          <p:nvPr>
            <p:custDataLst>
              <p:custData r:id="rId1"/>
            </p:custDataLst>
          </p:nvPr>
        </p:nvSpPr>
        <p:spPr>
          <a:xfrm>
            <a:off x="5425440" y="390786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/>
          <p:cNvSpPr/>
          <p:nvPr>
            <p:custDataLst>
              <p:custData r:id="rId2"/>
            </p:custDataLst>
          </p:nvPr>
        </p:nvSpPr>
        <p:spPr>
          <a:xfrm>
            <a:off x="5425440" y="476936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3"/>
            </p:custDataLst>
          </p:nvPr>
        </p:nvSpPr>
        <p:spPr>
          <a:xfrm>
            <a:off x="5425440" y="554114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/>
          <p:cNvSpPr/>
          <p:nvPr>
            <p:custDataLst>
              <p:custData r:id="rId4"/>
            </p:custDataLst>
          </p:nvPr>
        </p:nvSpPr>
        <p:spPr>
          <a:xfrm>
            <a:off x="5163477" y="5977417"/>
            <a:ext cx="716281" cy="335499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Submit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/>
          <p:cNvSpPr/>
          <p:nvPr>
            <p:custDataLst>
              <p:custData r:id="rId5"/>
            </p:custDataLst>
          </p:nvPr>
        </p:nvSpPr>
        <p:spPr>
          <a:xfrm>
            <a:off x="6035491" y="5977418"/>
            <a:ext cx="716281" cy="335499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Reset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custData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8" y="176371"/>
            <a:ext cx="265177" cy="231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MousePointer"/>
          <p:cNvSpPr/>
          <p:nvPr>
            <p:custDataLst>
              <p:custData r:id="rId7"/>
            </p:custDataLst>
          </p:nvPr>
        </p:nvSpPr>
        <p:spPr>
          <a:xfrm rot="20359169">
            <a:off x="1006602" y="23755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29" name="Content"/>
          <p:cNvSpPr txBox="1"/>
          <p:nvPr>
            <p:custDataLst>
              <p:custData r:id="rId8"/>
            </p:custDataLst>
          </p:nvPr>
        </p:nvSpPr>
        <p:spPr>
          <a:xfrm>
            <a:off x="700142" y="177187"/>
            <a:ext cx="961017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Playstation</a:t>
            </a:r>
            <a:endParaRPr lang="en-US" sz="1200" dirty="0" smtClean="0">
              <a:solidFill>
                <a:schemeClr val="accent4">
                  <a:lumMod val="60000"/>
                  <a:lumOff val="4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Content"/>
          <p:cNvSpPr txBox="1"/>
          <p:nvPr>
            <p:custDataLst>
              <p:custData r:id="rId9"/>
            </p:custDataLst>
          </p:nvPr>
        </p:nvSpPr>
        <p:spPr>
          <a:xfrm>
            <a:off x="1522243" y="176779"/>
            <a:ext cx="44435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PC</a:t>
            </a:r>
            <a:endParaRPr lang="en-US" sz="12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Content"/>
          <p:cNvSpPr txBox="1"/>
          <p:nvPr>
            <p:custDataLst>
              <p:custData r:id="rId10"/>
            </p:custDataLst>
          </p:nvPr>
        </p:nvSpPr>
        <p:spPr>
          <a:xfrm>
            <a:off x="1852198" y="176779"/>
            <a:ext cx="6027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Xbox</a:t>
            </a:r>
            <a:endParaRPr lang="en-US" sz="12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"/>
          <p:cNvSpPr txBox="1"/>
          <p:nvPr>
            <p:custDataLst>
              <p:custData r:id="rId1"/>
            </p:custDataLst>
          </p:nvPr>
        </p:nvSpPr>
        <p:spPr>
          <a:xfrm>
            <a:off x="626164" y="859160"/>
            <a:ext cx="18473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Segoe UI" pitchFamily="34" charset="0"/>
            </a:endParaRPr>
          </a:p>
        </p:txBody>
      </p:sp>
      <p:sp>
        <p:nvSpPr>
          <p:cNvPr id="20" name="Content"/>
          <p:cNvSpPr txBox="1"/>
          <p:nvPr>
            <p:custDataLst>
              <p:custData r:id="rId2"/>
            </p:custDataLst>
          </p:nvPr>
        </p:nvSpPr>
        <p:spPr>
          <a:xfrm>
            <a:off x="570059" y="1272059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200" dirty="0" smtClean="0">
              <a:solidFill>
                <a:schemeClr val="accent4">
                  <a:lumMod val="40000"/>
                  <a:lumOff val="6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61" y="0"/>
            <a:ext cx="1981200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10800" y="0"/>
            <a:ext cx="1981200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173629"/>
            <a:ext cx="3078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 Create and manage teams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Compete in tournaments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Win cash prizes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Stream your games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 Watch live tournaments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custData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9" y="1248718"/>
            <a:ext cx="183562" cy="160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custData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1409070"/>
            <a:ext cx="198461" cy="1733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custData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1" y="1569422"/>
            <a:ext cx="198460" cy="1733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custData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" y="1733489"/>
            <a:ext cx="194207" cy="1696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custData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6" y="1930765"/>
            <a:ext cx="208495" cy="1821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4259"/>
            <a:ext cx="2103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Open sans condensed"/>
              </a:rPr>
              <a:t>Don't have an account? Sign up free today and enjoy what EGT has to offer:</a:t>
            </a:r>
            <a:endParaRPr lang="en-US" sz="1400" b="1" i="0" dirty="0">
              <a:solidFill>
                <a:srgbClr val="000000"/>
              </a:solidFill>
              <a:effectLst/>
              <a:latin typeface="Open sans condensed"/>
            </a:endParaRPr>
          </a:p>
        </p:txBody>
      </p:sp>
      <p:sp>
        <p:nvSpPr>
          <p:cNvPr id="18" name="Content"/>
          <p:cNvSpPr/>
          <p:nvPr>
            <p:custDataLst>
              <p:custData r:id="rId8"/>
            </p:custDataLst>
          </p:nvPr>
        </p:nvSpPr>
        <p:spPr>
          <a:xfrm>
            <a:off x="244181" y="2424836"/>
            <a:ext cx="1360381" cy="4800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Sign up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/>
          <p:cNvSpPr/>
          <p:nvPr>
            <p:custDataLst>
              <p:custData r:id="rId9"/>
            </p:custDataLst>
          </p:nvPr>
        </p:nvSpPr>
        <p:spPr>
          <a:xfrm>
            <a:off x="239523" y="3140440"/>
            <a:ext cx="1365039" cy="480060"/>
          </a:xfrm>
          <a:prstGeom prst="roundRect">
            <a:avLst/>
          </a:prstGeom>
          <a:solidFill>
            <a:schemeClr val="tx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Log in</a:t>
            </a:r>
            <a:endParaRPr lang="en-US" sz="12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2" name="SearchBox"/>
          <p:cNvGrpSpPr/>
          <p:nvPr>
            <p:custDataLst>
              <p:custData r:id="rId10"/>
            </p:custDataLst>
          </p:nvPr>
        </p:nvGrpSpPr>
        <p:grpSpPr>
          <a:xfrm>
            <a:off x="10521780" y="134259"/>
            <a:ext cx="1411139" cy="310896"/>
            <a:chOff x="4111925" y="3293648"/>
            <a:chExt cx="962997" cy="272884"/>
          </a:xfrm>
        </p:grpSpPr>
        <p:sp>
          <p:nvSpPr>
            <p:cNvPr id="23" name="Content"/>
            <p:cNvSpPr>
              <a:spLocks/>
            </p:cNvSpPr>
            <p:nvPr/>
          </p:nvSpPr>
          <p:spPr>
            <a:xfrm>
              <a:off x="4111925" y="3324165"/>
              <a:ext cx="933757" cy="20065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759" y="3293648"/>
              <a:ext cx="212163" cy="272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0199399" y="949867"/>
            <a:ext cx="1690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Switch console/machine</a:t>
            </a:r>
            <a:endParaRPr lang="en-US" sz="11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210800" y="1311087"/>
            <a:ext cx="198120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Playstation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210800" y="1680419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Xbox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99399" y="2049751"/>
            <a:ext cx="199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65663" y="2718747"/>
            <a:ext cx="1356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Explore</a:t>
            </a:r>
            <a:endParaRPr lang="en-US" sz="11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10210800" y="3107770"/>
            <a:ext cx="1981200" cy="3364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Tournaments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0210800" y="3480064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Players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99398" y="3794671"/>
            <a:ext cx="199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Games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99398" y="4352851"/>
            <a:ext cx="1082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Teams</a:t>
            </a:r>
            <a:endParaRPr lang="en-US" sz="11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10210800" y="4719801"/>
            <a:ext cx="195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Find a team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99398" y="5058355"/>
            <a:ext cx="1961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Create a team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55520" y="0"/>
            <a:ext cx="7641951" cy="6858000"/>
          </a:xfrm>
          <a:prstGeom prst="rect">
            <a:avLst/>
          </a:prstGeom>
          <a:solidFill>
            <a:srgbClr val="00001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30575" y="275878"/>
            <a:ext cx="3291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All Playstation Tournaments:</a:t>
            </a:r>
            <a:endParaRPr lang="en-US" sz="1600" i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50663" y="705271"/>
            <a:ext cx="283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PS4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93" y="1425359"/>
            <a:ext cx="823907" cy="121661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14" y="1409071"/>
            <a:ext cx="831388" cy="121661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632" y="1387265"/>
            <a:ext cx="857370" cy="123842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42" y="1387438"/>
            <a:ext cx="857250" cy="12382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598608" y="2718747"/>
            <a:ext cx="1272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Search and Destroy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Content"/>
          <p:cNvSpPr/>
          <p:nvPr>
            <p:custDataLst>
              <p:custData r:id="rId11"/>
            </p:custDataLst>
          </p:nvPr>
        </p:nvSpPr>
        <p:spPr>
          <a:xfrm>
            <a:off x="2681293" y="316741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21914" y="2649634"/>
            <a:ext cx="971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/>
                </a:solidFill>
              </a:rPr>
              <a:t>4v4  Conquest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Content"/>
          <p:cNvSpPr/>
          <p:nvPr>
            <p:custDataLst>
              <p:custData r:id="rId12"/>
            </p:custDataLst>
          </p:nvPr>
        </p:nvSpPr>
        <p:spPr>
          <a:xfrm>
            <a:off x="4321914" y="316741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93" y="3794671"/>
            <a:ext cx="887925" cy="121903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60" y="3818618"/>
            <a:ext cx="837442" cy="121430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50" y="3794671"/>
            <a:ext cx="857250" cy="123825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529" y="3794671"/>
            <a:ext cx="864726" cy="124904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20342" y="2718747"/>
            <a:ext cx="707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FIFA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39861" y="2664546"/>
            <a:ext cx="73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Madden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Content"/>
          <p:cNvSpPr/>
          <p:nvPr>
            <p:custDataLst>
              <p:custData r:id="rId13"/>
            </p:custDataLst>
          </p:nvPr>
        </p:nvSpPr>
        <p:spPr>
          <a:xfrm>
            <a:off x="6231729" y="3186342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14"/>
            </p:custDataLst>
          </p:nvPr>
        </p:nvSpPr>
        <p:spPr>
          <a:xfrm>
            <a:off x="8191404" y="3186342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70058" y="5058355"/>
            <a:ext cx="899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4v4  Domination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15860" y="5096827"/>
            <a:ext cx="837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2k16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20342" y="5120371"/>
            <a:ext cx="845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NHL 16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89529" y="5120371"/>
            <a:ext cx="864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3v3 Rocket League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7" name="Content"/>
          <p:cNvSpPr/>
          <p:nvPr>
            <p:custDataLst>
              <p:custData r:id="rId15"/>
            </p:custDataLst>
          </p:nvPr>
        </p:nvSpPr>
        <p:spPr>
          <a:xfrm>
            <a:off x="2751986" y="557125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16"/>
            </p:custDataLst>
          </p:nvPr>
        </p:nvSpPr>
        <p:spPr>
          <a:xfrm>
            <a:off x="4321914" y="5567013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7"/>
            </p:custDataLst>
          </p:nvPr>
        </p:nvSpPr>
        <p:spPr>
          <a:xfrm>
            <a:off x="6245094" y="5564132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18"/>
            </p:custDataLst>
          </p:nvPr>
        </p:nvSpPr>
        <p:spPr>
          <a:xfrm>
            <a:off x="8232057" y="557125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MousePointer"/>
          <p:cNvSpPr/>
          <p:nvPr>
            <p:custDataLst>
              <p:custData r:id="rId19"/>
            </p:custDataLst>
          </p:nvPr>
        </p:nvSpPr>
        <p:spPr>
          <a:xfrm rot="20359169">
            <a:off x="1312622" y="333186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92"/>
            <a:ext cx="12192000" cy="58477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E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 i t e</a:t>
            </a:r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Vivaldi" panose="03020602050506090804" pitchFamily="66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|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G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 M I N G |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O U R N A M E N T S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Malgun Gothic Semilight" panose="020B0502040204020203" pitchFamily="34" charset="-128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0" y="1127760"/>
            <a:ext cx="10668000" cy="573024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Content"/>
          <p:cNvSpPr txBox="1"/>
          <p:nvPr>
            <p:custDataLst>
              <p:custData r:id="rId1"/>
            </p:custDataLst>
          </p:nvPr>
        </p:nvSpPr>
        <p:spPr>
          <a:xfrm>
            <a:off x="5007356" y="1576096"/>
            <a:ext cx="177862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" pitchFamily="34" charset="0"/>
              </a:rPr>
              <a:t>Welcome Back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Segoe UI" pitchFamily="34" charset="0"/>
              </a:rPr>
              <a:t>!</a:t>
            </a:r>
            <a:endParaRPr lang="en-US" sz="1200" dirty="0" smtClean="0">
              <a:solidFill>
                <a:srgbClr val="00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  <a:cs typeface="Segoe UI" pitchFamily="34" charset="0"/>
            </a:endParaRPr>
          </a:p>
        </p:txBody>
      </p:sp>
      <p:sp>
        <p:nvSpPr>
          <p:cNvPr id="6" name="Content"/>
          <p:cNvSpPr txBox="1"/>
          <p:nvPr>
            <p:custDataLst>
              <p:custData r:id="rId2"/>
            </p:custDataLst>
          </p:nvPr>
        </p:nvSpPr>
        <p:spPr>
          <a:xfrm>
            <a:off x="5036626" y="2291802"/>
            <a:ext cx="147636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Username/Email</a:t>
            </a:r>
            <a:endParaRPr lang="en-US" sz="14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Content"/>
          <p:cNvSpPr txBox="1"/>
          <p:nvPr>
            <p:custDataLst>
              <p:custData r:id="rId3"/>
            </p:custDataLst>
          </p:nvPr>
        </p:nvSpPr>
        <p:spPr>
          <a:xfrm>
            <a:off x="5036626" y="3077799"/>
            <a:ext cx="94160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Segoe UI" pitchFamily="34" charset="0"/>
              </a:rPr>
              <a:t>Password</a:t>
            </a:r>
            <a:endParaRPr lang="en-US" sz="1400" dirty="0" smtClean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Segoe UI" pitchFamily="34" charset="0"/>
            </a:endParaRPr>
          </a:p>
        </p:txBody>
      </p:sp>
      <p:sp>
        <p:nvSpPr>
          <p:cNvPr id="8" name="Content"/>
          <p:cNvSpPr/>
          <p:nvPr>
            <p:custDataLst>
              <p:custData r:id="rId4"/>
            </p:custDataLst>
          </p:nvPr>
        </p:nvSpPr>
        <p:spPr>
          <a:xfrm>
            <a:off x="5135111" y="265906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Isaac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/>
          <p:cNvSpPr/>
          <p:nvPr>
            <p:custDataLst>
              <p:custData r:id="rId5"/>
            </p:custDataLst>
          </p:nvPr>
        </p:nvSpPr>
        <p:spPr>
          <a:xfrm>
            <a:off x="5135111" y="3497263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****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/>
          <p:cNvSpPr/>
          <p:nvPr>
            <p:custDataLst>
              <p:custData r:id="rId6"/>
            </p:custDataLst>
          </p:nvPr>
        </p:nvSpPr>
        <p:spPr>
          <a:xfrm>
            <a:off x="4776970" y="4167713"/>
            <a:ext cx="716281" cy="335499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Log in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/>
          <p:cNvSpPr/>
          <p:nvPr>
            <p:custDataLst>
              <p:custData r:id="rId7"/>
            </p:custDataLst>
          </p:nvPr>
        </p:nvSpPr>
        <p:spPr>
          <a:xfrm>
            <a:off x="5626534" y="4167712"/>
            <a:ext cx="1429586" cy="33550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Forgot Password?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5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"/>
          <p:cNvSpPr txBox="1"/>
          <p:nvPr>
            <p:custDataLst>
              <p:custData r:id="rId1"/>
            </p:custDataLst>
          </p:nvPr>
        </p:nvSpPr>
        <p:spPr>
          <a:xfrm>
            <a:off x="626164" y="859160"/>
            <a:ext cx="18473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Segoe UI" pitchFamily="34" charset="0"/>
            </a:endParaRPr>
          </a:p>
        </p:txBody>
      </p:sp>
      <p:sp>
        <p:nvSpPr>
          <p:cNvPr id="20" name="Content"/>
          <p:cNvSpPr txBox="1"/>
          <p:nvPr>
            <p:custDataLst>
              <p:custData r:id="rId2"/>
            </p:custDataLst>
          </p:nvPr>
        </p:nvSpPr>
        <p:spPr>
          <a:xfrm>
            <a:off x="570059" y="1272059"/>
            <a:ext cx="1847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endParaRPr lang="en-US" sz="1200" dirty="0" smtClean="0">
              <a:solidFill>
                <a:schemeClr val="accent4">
                  <a:lumMod val="40000"/>
                  <a:lumOff val="6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61" y="0"/>
            <a:ext cx="1981200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10800" y="0"/>
            <a:ext cx="1981200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2" name="SearchBox"/>
          <p:cNvGrpSpPr/>
          <p:nvPr>
            <p:custDataLst>
              <p:custData r:id="rId3"/>
            </p:custDataLst>
          </p:nvPr>
        </p:nvGrpSpPr>
        <p:grpSpPr>
          <a:xfrm>
            <a:off x="10521780" y="134259"/>
            <a:ext cx="1411139" cy="310896"/>
            <a:chOff x="4111925" y="3293648"/>
            <a:chExt cx="962997" cy="272884"/>
          </a:xfrm>
        </p:grpSpPr>
        <p:sp>
          <p:nvSpPr>
            <p:cNvPr id="23" name="Content"/>
            <p:cNvSpPr>
              <a:spLocks/>
            </p:cNvSpPr>
            <p:nvPr/>
          </p:nvSpPr>
          <p:spPr>
            <a:xfrm>
              <a:off x="4111925" y="3324165"/>
              <a:ext cx="933757" cy="20065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2759" y="3293648"/>
              <a:ext cx="212163" cy="272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0199399" y="949867"/>
            <a:ext cx="1690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Switch console/machine</a:t>
            </a:r>
            <a:endParaRPr lang="en-US" sz="11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210800" y="1311087"/>
            <a:ext cx="198120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Playstation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210800" y="1680419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Xbox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99399" y="2049751"/>
            <a:ext cx="199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265663" y="2718747"/>
            <a:ext cx="1356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Explore</a:t>
            </a:r>
            <a:endParaRPr lang="en-US" sz="1100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10210800" y="3107770"/>
            <a:ext cx="1981200" cy="3364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Tournaments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0210800" y="3480064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Players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99398" y="3794671"/>
            <a:ext cx="1992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Games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99398" y="4352851"/>
            <a:ext cx="1082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Teams</a:t>
            </a:r>
            <a:endParaRPr lang="en-US" sz="11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10210800" y="4719801"/>
            <a:ext cx="1950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Find a team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99398" y="5058355"/>
            <a:ext cx="1961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Create a team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55520" y="0"/>
            <a:ext cx="7641951" cy="6858000"/>
          </a:xfrm>
          <a:prstGeom prst="rect">
            <a:avLst/>
          </a:prstGeom>
          <a:solidFill>
            <a:srgbClr val="00001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30575" y="275878"/>
            <a:ext cx="3291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All Playstation Tournaments:</a:t>
            </a:r>
            <a:endParaRPr lang="en-US" sz="1600" i="1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50663" y="705271"/>
            <a:ext cx="283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PS4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93" y="1425359"/>
            <a:ext cx="823907" cy="121661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14" y="1409071"/>
            <a:ext cx="831388" cy="121661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632" y="1387265"/>
            <a:ext cx="857370" cy="123842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42" y="1387438"/>
            <a:ext cx="857250" cy="123825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598608" y="2718747"/>
            <a:ext cx="1272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Search and Destroy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Content"/>
          <p:cNvSpPr/>
          <p:nvPr>
            <p:custDataLst>
              <p:custData r:id="rId4"/>
            </p:custDataLst>
          </p:nvPr>
        </p:nvSpPr>
        <p:spPr>
          <a:xfrm>
            <a:off x="2681293" y="316741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21914" y="2649634"/>
            <a:ext cx="971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solidFill>
                  <a:schemeClr val="bg1"/>
                </a:solidFill>
              </a:rPr>
              <a:t>4v4  Conquest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Content"/>
          <p:cNvSpPr/>
          <p:nvPr>
            <p:custDataLst>
              <p:custData r:id="rId5"/>
            </p:custDataLst>
          </p:nvPr>
        </p:nvSpPr>
        <p:spPr>
          <a:xfrm>
            <a:off x="4321914" y="316741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93" y="3794671"/>
            <a:ext cx="887925" cy="121903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60" y="3818618"/>
            <a:ext cx="837442" cy="121430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250" y="3794671"/>
            <a:ext cx="857250" cy="123825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529" y="3794671"/>
            <a:ext cx="864726" cy="124904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220342" y="2718747"/>
            <a:ext cx="707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FIFA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39861" y="2664546"/>
            <a:ext cx="731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Madden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Content"/>
          <p:cNvSpPr/>
          <p:nvPr>
            <p:custDataLst>
              <p:custData r:id="rId6"/>
            </p:custDataLst>
          </p:nvPr>
        </p:nvSpPr>
        <p:spPr>
          <a:xfrm>
            <a:off x="6231729" y="3186342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/>
          <p:nvPr>
            <p:custDataLst>
              <p:custData r:id="rId7"/>
            </p:custDataLst>
          </p:nvPr>
        </p:nvSpPr>
        <p:spPr>
          <a:xfrm>
            <a:off x="8191404" y="3186342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70058" y="5058355"/>
            <a:ext cx="899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4v4  Domination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315860" y="5096827"/>
            <a:ext cx="837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2k16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20342" y="5120371"/>
            <a:ext cx="845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1v1 NHL 16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189529" y="5120371"/>
            <a:ext cx="864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3v3 Rocket League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7" name="Content"/>
          <p:cNvSpPr/>
          <p:nvPr>
            <p:custDataLst>
              <p:custData r:id="rId8"/>
            </p:custDataLst>
          </p:nvPr>
        </p:nvSpPr>
        <p:spPr>
          <a:xfrm>
            <a:off x="2751986" y="557125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/>
          <p:nvPr>
            <p:custDataLst>
              <p:custData r:id="rId9"/>
            </p:custDataLst>
          </p:nvPr>
        </p:nvSpPr>
        <p:spPr>
          <a:xfrm>
            <a:off x="4321914" y="5567013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10"/>
            </p:custDataLst>
          </p:nvPr>
        </p:nvSpPr>
        <p:spPr>
          <a:xfrm>
            <a:off x="6245094" y="5564132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/>
          <p:nvPr>
            <p:custDataLst>
              <p:custData r:id="rId11"/>
            </p:custDataLst>
          </p:nvPr>
        </p:nvSpPr>
        <p:spPr>
          <a:xfrm>
            <a:off x="8232057" y="5571251"/>
            <a:ext cx="682520" cy="25366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Join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2927" y="120628"/>
            <a:ext cx="1382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Welcome, Isaac</a:t>
            </a:r>
            <a:endParaRPr lang="en-US" sz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3" y="510223"/>
            <a:ext cx="1681566" cy="11207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2" name="TextBox 61"/>
          <p:cNvSpPr txBox="1"/>
          <p:nvPr/>
        </p:nvSpPr>
        <p:spPr>
          <a:xfrm>
            <a:off x="3761" y="1864391"/>
            <a:ext cx="1981200" cy="3385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View Profile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0" y="2262018"/>
            <a:ext cx="1981200" cy="3385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Account Settings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0" y="2659645"/>
            <a:ext cx="1981200" cy="3385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Messages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82" y="3080506"/>
            <a:ext cx="1981200" cy="3385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Subscribers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0" y="3456117"/>
            <a:ext cx="1981200" cy="3385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Subscriptions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162" y="3875760"/>
            <a:ext cx="1981200" cy="3385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Manage Teams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5.xml><?xml version="1.0" encoding="utf-8"?>
<Control xmlns="http://schemas.microsoft.com/VisualStudio/2011/storyboarding/control">
  <Id Name="2d849f50-7222-4980-9591-24453cacae64" Revision="1" Stencil="85a07843-b809-41ee-b566-325b1850150a" StencilVersion="1.0"/>
</Control>
</file>

<file path=customXml/item16.xml><?xml version="1.0" encoding="utf-8"?>
<Control xmlns="http://schemas.microsoft.com/VisualStudio/2011/storyboarding/control">
  <Id Name="2d849f50-7222-4980-9591-24453cacae64" Revision="1" Stencil="85a07843-b809-41ee-b566-325b1850150a" StencilVersion="1.0"/>
</Control>
</file>

<file path=customXml/item17.xml><?xml version="1.0" encoding="utf-8"?>
<Control xmlns="http://schemas.microsoft.com/VisualStudio/2011/storyboarding/control">
  <Id Name="2d849f50-7222-4980-9591-24453cacae64" Revision="1" Stencil="85a07843-b809-41ee-b566-325b1850150a" StencilVersion="1.0"/>
</Control>
</file>

<file path=customXml/item18.xml><?xml version="1.0" encoding="utf-8"?>
<Control xmlns="http://schemas.microsoft.com/VisualStudio/2011/storyboarding/control">
  <Id Name="2d849f50-7222-4980-9591-24453cacae64" Revision="1" Stencil="85a07843-b809-41ee-b566-325b1850150a" StencilVersion="1.0"/>
</Control>
</file>

<file path=customXml/item19.xml><?xml version="1.0" encoding="utf-8"?>
<Control xmlns="http://schemas.microsoft.com/VisualStudio/2011/storyboarding/control">
  <Id Name="2d849f50-7222-4980-9591-24453cacae64" Revision="1" Stencil="85a07843-b809-41ee-b566-325b1850150a" StencilVersion="1.0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2d849f50-7222-4980-9591-24453cacae64" Revision="1" Stencil="85a07843-b809-41ee-b566-325b1850150a" StencilVersion="1.0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2d849f50-7222-4980-9591-24453cacae64" Revision="1" Stencil="85a07843-b809-41ee-b566-325b1850150a" StencilVersion="1.0"/>
</Control>
</file>

<file path=customXml/item41.xml><?xml version="1.0" encoding="utf-8"?>
<Control xmlns="http://schemas.microsoft.com/VisualStudio/2011/storyboarding/control">
  <Id Name="2d849f50-7222-4980-9591-24453cacae64" Revision="1" Stencil="85a07843-b809-41ee-b566-325b1850150a" StencilVersion="1.0"/>
</Control>
</file>

<file path=customXml/item42.xml><?xml version="1.0" encoding="utf-8"?>
<Control xmlns="http://schemas.microsoft.com/VisualStudio/2011/storyboarding/control">
  <Id Name="2d849f50-7222-4980-9591-24453cacae64" Revision="1" Stencil="85a07843-b809-41ee-b566-325b1850150a" StencilVersion="1.0"/>
</Control>
</file>

<file path=customXml/item43.xml><?xml version="1.0" encoding="utf-8"?>
<Control xmlns="http://schemas.microsoft.com/VisualStudio/2011/storyboarding/control">
  <Id Name="2d849f50-7222-4980-9591-24453cacae64" Revision="1" Stencil="85a07843-b809-41ee-b566-325b1850150a" StencilVersion="1.0"/>
</Control>
</file>

<file path=customXml/item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6.xml><?xml version="1.0" encoding="utf-8"?>
<Control xmlns="http://schemas.microsoft.com/VisualStudio/2011/storyboarding/control">
  <Id Name="d42b760e-5991-4d9c-9e6c-900df013d5d9" Revision="1" Stencil="85a07843-b809-41ee-b566-325b1850150a" StencilVersion="1.0"/>
</Control>
</file>

<file path=customXml/item5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70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Annotation.AnimatedBanner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C166A645-1C5B-4E55-AAD7-E2F4A4AA24A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AB5C6D1-BEBB-41CD-AC97-AFC569CDA9C6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23AA6C6-66D5-41EF-9B08-F95748997E3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878B1BB-1064-444C-AC63-789355DA70F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AB755EE-B1EB-4ED0-ADD7-9A5526B67CB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88C12D9-068B-4C82-973A-F8B3021FE54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7D33223-111A-4ADB-B41E-9FD07419155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B1414AB-5BF9-4B3C-865B-B1C5CBF6DBE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6E20EBB-7037-4C56-9463-6A543AA2F1B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558E25E-0E34-4B68-9BCF-C1DA476DFD0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E0E21B3-F885-4F88-8D0B-6B0C3BF3EE5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C6D1018-4B64-4ACA-A978-FE6EB7834C5D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0DE510E-81C7-405A-B9D0-1E75FE7E00A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81AEDF7-DF9E-422C-B37C-2858CE27E6B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F39F845E-2753-4580-89D2-61014108136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70A891A-0E12-45D3-9B14-818F95F1684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BAF07E2-E7DC-41B5-931A-EBF205A5071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249A15CA-53B2-4706-987F-D63B4E6CB91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A4D5618-2865-4A87-B781-BB759B49108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1818D5F-094E-43A1-9E5C-F5DA3B02D51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B0D7CE9-9404-4465-9E2D-5B19B9FBDDF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4FAAE2C-A2D0-432D-8C3F-4E214106D0D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8C6BC75-F055-4B1D-ABF8-240155002B0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9093FF4-1DDD-4C40-BE57-F30E94897E7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21EC36D-7A68-4F46-857F-A4F8C398013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CE3832C-4A3F-4E71-AE27-C3FBDC947BD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1D00CA4C-4668-4C38-9697-95A1032F6E0C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70D8727-D584-4ACE-9BD4-F236F292CAD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6DBC1E2-7B0F-4594-908C-511C34EBA41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33D36C75-B48E-4C6D-B4EA-271ABA9F5F4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4050C175-0388-42BB-9C0B-6159423B96B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37B26D3-40EF-456B-94C7-08BFA09EC86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893FAFA-159A-419E-9C0E-060D7A44C60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B1F722D-9DF2-4361-8CBE-BFBE75E9B82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9ADF1E48-E45A-45D9-9283-BC9F33427ED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FBA0DD0-B486-4E54-9A10-743C0D39EFD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0D5CE22-9844-4788-A552-3028C39D2CCF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13054C84-C8E3-4AE4-90E8-BC7F739DD38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89964C79-DBF0-4439-A32C-AA828DF5D72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121AF12-522A-49B5-A95F-C8ABE93E446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D8A664FA-9EA5-4B10-BA34-B726926A109F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52109F0-192A-4D9A-8E12-62E70D4F1F8C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56FBF5B-D966-443E-AD8C-4BEFDDC15A2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4CE58B61-EE5F-4970-9220-01C5DE569D6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71CB74E-CE31-4676-A8C4-8A10ED2ACF5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3B23937-3685-485C-B193-482D110724BE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3568CAD-2FC9-402F-A338-BD2DC611450C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C63FBD9C-EE47-4CBB-B16E-889700F7690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EFDD4FC-CCD0-4187-B34B-B972F2D6998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8324CF56-D40B-4351-9196-9EF44C88297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EA8FD1B-7434-4B15-B76B-3EFA7AC1990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B9F9F1B4-D9BF-4959-ABE5-99C6B90FF57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A4FCB21-5BD3-49CC-A98C-D254145CC213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2B2F631-446C-47F5-B2CA-D39B3525B9B3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E4533A7B-0EBC-4816-B76B-CCCDEA2170A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61C0EB7-A990-4ACC-98CC-2135750EB8E4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8377A383-F445-4F94-A147-B923EF07322D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68891D0E-6E63-4E07-86E2-C382E62195E7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EA5E05DE-E1C2-4AC7-94D9-7B404501E89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509C901D-2AAD-4E8C-8C5A-CB713216A09B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D4166401-9126-4967-B451-FAE4C547F7B4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6E8ED8D-A9DF-461C-808A-3429770506AB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DEEB4FAF-A541-46B0-B6CD-810995052DE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DE27B1D4-BB30-4A5F-AA84-F8E08F76B63C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85938F22-55DC-4C8A-A724-862893360C0C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65EF8635-09A9-41A2-B58E-267FFB34962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D6B7444-F60A-4B9D-81AB-D3B5E1B12E42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53164735-76D4-4952-818B-7D782467C933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573A482C-5255-4B64-9316-16A14E9AE73C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9145CF6E-5FD4-486C-BD8E-06326CCB1686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41CFE28-886C-4034-9D09-037435A3FAFA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1FC5C983-9100-4F92-BFDA-FA88DA552BC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C7FDE0DB-CB96-4CD6-975D-201EA6665A02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96160008-6123-430B-915A-36F5B8C26A26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4CF64963-3D63-4000-9CA6-622A57F32F2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7BF1543-39A3-476E-BF72-5B0AB99A19C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272A6DA-7D6D-4AE5-A4E0-0D37F2914BF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30EE226-040D-45D8-9148-D125AFE8623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441</Words>
  <Application>Microsoft Office PowerPoint</Application>
  <PresentationFormat>Widescreen</PresentationFormat>
  <Paragraphs>149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Malgun Gothic Semilight</vt:lpstr>
      <vt:lpstr>Microsoft JhengHei Light</vt:lpstr>
      <vt:lpstr>Microsoft YaHei Light</vt:lpstr>
      <vt:lpstr>Microsoft YaHei UI Light</vt:lpstr>
      <vt:lpstr>Arial</vt:lpstr>
      <vt:lpstr>Calibri</vt:lpstr>
      <vt:lpstr>Calibri Light</vt:lpstr>
      <vt:lpstr>Open sans condensed</vt:lpstr>
      <vt:lpstr>poiret one</vt:lpstr>
      <vt:lpstr>Segoe UI</vt:lpstr>
      <vt:lpstr>Vivaldi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Vidrine</dc:creator>
  <cp:lastModifiedBy>Isaac Vidrine</cp:lastModifiedBy>
  <cp:revision>32</cp:revision>
  <dcterms:created xsi:type="dcterms:W3CDTF">2015-10-25T02:52:29Z</dcterms:created>
  <dcterms:modified xsi:type="dcterms:W3CDTF">2015-10-29T17:54:48Z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