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80"/>
  </p:sldMasterIdLst>
  <p:notesMasterIdLst>
    <p:notesMasterId r:id="rId88"/>
  </p:notesMasterIdLst>
  <p:sldIdLst>
    <p:sldId id="259" r:id="rId81"/>
    <p:sldId id="262" r:id="rId82"/>
    <p:sldId id="261" r:id="rId83"/>
    <p:sldId id="257" r:id="rId84"/>
    <p:sldId id="263" r:id="rId85"/>
    <p:sldId id="258" r:id="rId86"/>
    <p:sldId id="26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A0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4.xml"/><Relationship Id="rId89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2.xml"/><Relationship Id="rId90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Master" Target="slideMasters/slideMaster1.xml"/><Relationship Id="rId85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3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1.xml"/><Relationship Id="rId86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1F2D-33A4-4CD0-A6C9-5862C89DA20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DC921-EA0E-4F72-B12C-B376A3FB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6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34.xml"/><Relationship Id="rId5" Type="http://schemas.openxmlformats.org/officeDocument/2006/relationships/customXml" Target="../../customXml/item5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7.xml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1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23.xml"/><Relationship Id="rId5" Type="http://schemas.openxmlformats.org/officeDocument/2006/relationships/customXml" Target="../../customXml/item7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8.xm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customXml" Target="../../customXml/item40.xml"/><Relationship Id="rId18" Type="http://schemas.openxmlformats.org/officeDocument/2006/relationships/customXml" Target="../../customXml/item26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5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11.xml"/><Relationship Id="rId17" Type="http://schemas.openxmlformats.org/officeDocument/2006/relationships/customXml" Target="../../customXml/item9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56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55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2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24.xml"/><Relationship Id="rId19" Type="http://schemas.openxmlformats.org/officeDocument/2006/relationships/customXml" Target="../../customXml/item61.xml"/><Relationship Id="rId31" Type="http://schemas.openxmlformats.org/officeDocument/2006/relationships/image" Target="../media/image14.png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74.xml"/><Relationship Id="rId14" Type="http://schemas.openxmlformats.org/officeDocument/2006/relationships/customXml" Target="../../customXml/item72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59.xml"/><Relationship Id="rId12" Type="http://schemas.openxmlformats.org/officeDocument/2006/relationships/image" Target="../media/image15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30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7.xml"/><Relationship Id="rId10" Type="http://schemas.openxmlformats.org/officeDocument/2006/relationships/customXml" Target="../../customXml/item64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customXml" Target="../../customXml/item58.xml"/><Relationship Id="rId18" Type="http://schemas.openxmlformats.org/officeDocument/2006/relationships/customXml" Target="../../customXml/item48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7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29.xml"/><Relationship Id="rId17" Type="http://schemas.openxmlformats.org/officeDocument/2006/relationships/customXml" Target="../../customXml/item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63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77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3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1.xml"/><Relationship Id="rId31" Type="http://schemas.openxmlformats.org/officeDocument/2006/relationships/image" Target="../media/image14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78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45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8.xml"/><Relationship Id="rId5" Type="http://schemas.openxmlformats.org/officeDocument/2006/relationships/customXml" Target="../../customXml/item65.xml"/><Relationship Id="rId4" Type="http://schemas.openxmlformats.org/officeDocument/2006/relationships/customXml" Target="../../customXml/item31.xml"/><Relationship Id="rId9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50.xml"/><Relationship Id="rId21" Type="http://schemas.openxmlformats.org/officeDocument/2006/relationships/image" Target="../media/image14.png"/><Relationship Id="rId7" Type="http://schemas.openxmlformats.org/officeDocument/2006/relationships/customXml" Target="../../customXml/item19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3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67.xml"/><Relationship Id="rId5" Type="http://schemas.openxmlformats.org/officeDocument/2006/relationships/customXml" Target="../../customXml/item36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33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7.png"/><Relationship Id="rId2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5" name="Content"/>
          <p:cNvSpPr/>
          <p:nvPr>
            <p:custDataLst>
              <p:custData r:id="rId1"/>
            </p:custDataLst>
          </p:nvPr>
        </p:nvSpPr>
        <p:spPr>
          <a:xfrm>
            <a:off x="-1" y="5119736"/>
            <a:ext cx="12192000" cy="51269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 an account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today, its free and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5641512"/>
            <a:ext cx="12192000" cy="12164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4267338" y="5847453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6354700" y="5821761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5"/>
            </p:custDataLst>
          </p:nvPr>
        </p:nvSpPr>
        <p:spPr>
          <a:xfrm>
            <a:off x="3188697" y="1035495"/>
            <a:ext cx="56686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itchFamily="34" charset="0"/>
              </a:rPr>
              <a:t>Choose your machine and get started…</a:t>
            </a:r>
          </a:p>
        </p:txBody>
      </p:sp>
      <p:sp>
        <p:nvSpPr>
          <p:cNvPr id="11" name="MouseClick"/>
          <p:cNvSpPr/>
          <p:nvPr>
            <p:custDataLst>
              <p:custData r:id="rId6"/>
            </p:custDataLst>
          </p:nvPr>
        </p:nvSpPr>
        <p:spPr>
          <a:xfrm rot="20359169">
            <a:off x="3227568" y="524506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1" y="2726521"/>
            <a:ext cx="1502921" cy="1502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83" y="253390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93" y="22383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5" name="Content"/>
          <p:cNvSpPr/>
          <p:nvPr>
            <p:custDataLst>
              <p:custData r:id="rId1"/>
            </p:custDataLst>
          </p:nvPr>
        </p:nvSpPr>
        <p:spPr>
          <a:xfrm>
            <a:off x="-1" y="5119736"/>
            <a:ext cx="12192000" cy="51269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 an account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today, its free and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5641512"/>
            <a:ext cx="12192000" cy="12164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4267338" y="5847453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6354700" y="5821761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5"/>
            </p:custDataLst>
          </p:nvPr>
        </p:nvSpPr>
        <p:spPr>
          <a:xfrm>
            <a:off x="3188697" y="1035495"/>
            <a:ext cx="56686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itchFamily="34" charset="0"/>
              </a:rPr>
              <a:t>Choose your machine and get started…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1" y="2726521"/>
            <a:ext cx="1502921" cy="1502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83" y="253390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2" y="2232922"/>
            <a:ext cx="2381250" cy="2381250"/>
          </a:xfrm>
          <a:prstGeom prst="rect">
            <a:avLst/>
          </a:prstGeom>
        </p:spPr>
      </p:pic>
      <p:sp>
        <p:nvSpPr>
          <p:cNvPr id="13" name="MousePointer"/>
          <p:cNvSpPr/>
          <p:nvPr>
            <p:custDataLst>
              <p:custData r:id="rId6"/>
            </p:custDataLst>
          </p:nvPr>
        </p:nvSpPr>
        <p:spPr>
          <a:xfrm rot="20359169">
            <a:off x="3445549" y="3670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173629"/>
            <a:ext cx="3078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Create and manage teams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Compete in tournaments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Win cash prizes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Stream your games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Watch live tournaments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" y="1248718"/>
            <a:ext cx="183562" cy="160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409070"/>
            <a:ext cx="198461" cy="173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" y="1569422"/>
            <a:ext cx="198460" cy="173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" y="1733489"/>
            <a:ext cx="194207" cy="169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" y="1930765"/>
            <a:ext cx="208495" cy="182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4259"/>
            <a:ext cx="2103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Open sans condensed"/>
              </a:rPr>
              <a:t>Don't have an account? Sign up free today and enjoy what EGT has to offer:</a:t>
            </a:r>
            <a:endParaRPr lang="en-US" sz="1400" b="1" i="0" dirty="0">
              <a:solidFill>
                <a:srgbClr val="000000"/>
              </a:solidFill>
              <a:effectLst/>
              <a:latin typeface="Open sans condensed"/>
            </a:endParaRPr>
          </a:p>
        </p:txBody>
      </p:sp>
      <p:sp>
        <p:nvSpPr>
          <p:cNvPr id="18" name="Content"/>
          <p:cNvSpPr/>
          <p:nvPr>
            <p:custDataLst>
              <p:custData r:id="rId8"/>
            </p:custDataLst>
          </p:nvPr>
        </p:nvSpPr>
        <p:spPr>
          <a:xfrm>
            <a:off x="244181" y="2424836"/>
            <a:ext cx="1360381" cy="480060"/>
          </a:xfrm>
          <a:prstGeom prst="roundRect">
            <a:avLst/>
          </a:prstGeom>
          <a:solidFill>
            <a:schemeClr val="tx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239523" y="3140440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SearchBox"/>
          <p:cNvGrpSpPr/>
          <p:nvPr>
            <p:custDataLst>
              <p:custData r:id="rId10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13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7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8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MousePointer"/>
          <p:cNvSpPr/>
          <p:nvPr>
            <p:custDataLst>
              <p:custData r:id="rId19"/>
            </p:custDataLst>
          </p:nvPr>
        </p:nvSpPr>
        <p:spPr>
          <a:xfrm rot="20359169">
            <a:off x="1310834" y="25986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160" y="1127760"/>
            <a:ext cx="8747760" cy="573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9950" y="1394936"/>
            <a:ext cx="53721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9966"/>
                </a:solidFill>
                <a:latin typeface="poiret one"/>
              </a:rPr>
              <a:t>e</a:t>
            </a:r>
            <a:r>
              <a:rPr lang="en-US" sz="2000" b="1" dirty="0" smtClean="0">
                <a:solidFill>
                  <a:srgbClr val="FF9966"/>
                </a:solidFill>
                <a:latin typeface="poiret one"/>
              </a:rPr>
              <a:t>gt </a:t>
            </a:r>
            <a:r>
              <a:rPr lang="en-US" sz="2000" b="1" dirty="0" smtClean="0">
                <a:solidFill>
                  <a:srgbClr val="FFFFFF"/>
                </a:solidFill>
                <a:latin typeface="poiret one"/>
              </a:rPr>
              <a:t>offers </a:t>
            </a:r>
            <a:r>
              <a:rPr lang="en-US" sz="2000" b="1" dirty="0">
                <a:solidFill>
                  <a:srgbClr val="FFFFFF"/>
                </a:solidFill>
                <a:latin typeface="poiret one"/>
              </a:rPr>
              <a:t>so many awesome </a:t>
            </a:r>
            <a:r>
              <a:rPr lang="en-US" sz="2000" b="1" dirty="0" smtClean="0">
                <a:solidFill>
                  <a:srgbClr val="FFFFFF"/>
                </a:solidFill>
                <a:latin typeface="poiret one"/>
              </a:rPr>
              <a:t>things</a:t>
            </a:r>
          </a:p>
          <a:p>
            <a:endParaRPr lang="en-US" b="1" dirty="0">
              <a:solidFill>
                <a:srgbClr val="FFFFFF"/>
              </a:solidFill>
              <a:latin typeface="poiret on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6230" y="1924377"/>
            <a:ext cx="393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iret one"/>
              </a:rPr>
              <a:t>Compete in online tournaments, win cash prizes, create and manage your own teams, stream and watch live games, and so much more!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5897" y="3463442"/>
            <a:ext cx="3173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"/>
          <p:cNvSpPr/>
          <p:nvPr>
            <p:custDataLst>
              <p:custData r:id="rId1"/>
            </p:custDataLst>
          </p:nvPr>
        </p:nvSpPr>
        <p:spPr>
          <a:xfrm>
            <a:off x="5425440" y="39078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2"/>
            </p:custDataLst>
          </p:nvPr>
        </p:nvSpPr>
        <p:spPr>
          <a:xfrm>
            <a:off x="5425440" y="47693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3"/>
            </p:custDataLst>
          </p:nvPr>
        </p:nvSpPr>
        <p:spPr>
          <a:xfrm>
            <a:off x="5425440" y="5541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4"/>
            </p:custDataLst>
          </p:nvPr>
        </p:nvSpPr>
        <p:spPr>
          <a:xfrm>
            <a:off x="5163477" y="5977417"/>
            <a:ext cx="716281" cy="33549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6035491" y="5977418"/>
            <a:ext cx="716281" cy="33549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8" y="176371"/>
            <a:ext cx="265177" cy="231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MousePointer"/>
          <p:cNvSpPr/>
          <p:nvPr>
            <p:custDataLst>
              <p:custData r:id="rId7"/>
            </p:custDataLst>
          </p:nvPr>
        </p:nvSpPr>
        <p:spPr>
          <a:xfrm rot="20359169">
            <a:off x="1006602" y="2375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Content"/>
          <p:cNvSpPr txBox="1"/>
          <p:nvPr>
            <p:custDataLst>
              <p:custData r:id="rId8"/>
            </p:custDataLst>
          </p:nvPr>
        </p:nvSpPr>
        <p:spPr>
          <a:xfrm>
            <a:off x="700142" y="177187"/>
            <a:ext cx="9610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Playstation</a:t>
            </a:r>
          </a:p>
        </p:txBody>
      </p: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1522243" y="176779"/>
            <a:ext cx="444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PC</a:t>
            </a:r>
          </a:p>
        </p:txBody>
      </p:sp>
      <p:sp>
        <p:nvSpPr>
          <p:cNvPr id="32" name="Content"/>
          <p:cNvSpPr txBox="1"/>
          <p:nvPr>
            <p:custDataLst>
              <p:custData r:id="rId10"/>
            </p:custDataLst>
          </p:nvPr>
        </p:nvSpPr>
        <p:spPr>
          <a:xfrm>
            <a:off x="1852198" y="176779"/>
            <a:ext cx="602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Xbox</a:t>
            </a:r>
          </a:p>
        </p:txBody>
      </p:sp>
    </p:spTree>
    <p:extLst>
      <p:ext uri="{BB962C8B-B14F-4D97-AF65-F5344CB8AC3E}">
        <p14:creationId xmlns:p14="http://schemas.microsoft.com/office/powerpoint/2010/main" val="40288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173629"/>
            <a:ext cx="3078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Create and manage teams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Compete in tournaments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Win cash prizes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Stream your games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Watch live tournaments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" y="1248718"/>
            <a:ext cx="183562" cy="160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409070"/>
            <a:ext cx="198461" cy="173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" y="1569422"/>
            <a:ext cx="198460" cy="173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" y="1733489"/>
            <a:ext cx="194207" cy="169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" y="1930765"/>
            <a:ext cx="208495" cy="182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4259"/>
            <a:ext cx="2103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Open sans condensed"/>
              </a:rPr>
              <a:t>Don't have an account? Sign up free today and enjoy what EGT has to offer:</a:t>
            </a:r>
            <a:endParaRPr lang="en-US" sz="1400" b="1" i="0" dirty="0">
              <a:solidFill>
                <a:srgbClr val="000000"/>
              </a:solidFill>
              <a:effectLst/>
              <a:latin typeface="Open sans condensed"/>
            </a:endParaRPr>
          </a:p>
        </p:txBody>
      </p:sp>
      <p:sp>
        <p:nvSpPr>
          <p:cNvPr id="18" name="Content"/>
          <p:cNvSpPr/>
          <p:nvPr>
            <p:custDataLst>
              <p:custData r:id="rId8"/>
            </p:custDataLst>
          </p:nvPr>
        </p:nvSpPr>
        <p:spPr>
          <a:xfrm>
            <a:off x="244181" y="2424836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239523" y="3140440"/>
            <a:ext cx="1365039" cy="480060"/>
          </a:xfrm>
          <a:prstGeom prst="roundRect">
            <a:avLst/>
          </a:prstGeom>
          <a:solidFill>
            <a:schemeClr val="tx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SearchBox"/>
          <p:cNvGrpSpPr/>
          <p:nvPr>
            <p:custDataLst>
              <p:custData r:id="rId10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13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7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8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MousePointer"/>
          <p:cNvSpPr/>
          <p:nvPr>
            <p:custDataLst>
              <p:custData r:id="rId19"/>
            </p:custDataLst>
          </p:nvPr>
        </p:nvSpPr>
        <p:spPr>
          <a:xfrm rot="20359169">
            <a:off x="1312622" y="333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127760"/>
            <a:ext cx="10668000" cy="573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07356" y="1576096"/>
            <a:ext cx="17786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Welcome Back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!</a:t>
            </a:r>
            <a:endParaRPr lang="en-US" sz="1200" dirty="0" smtClean="0">
              <a:solidFill>
                <a:srgbClr val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2"/>
            </p:custDataLst>
          </p:nvPr>
        </p:nvSpPr>
        <p:spPr>
          <a:xfrm>
            <a:off x="5036626" y="2291802"/>
            <a:ext cx="14763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Username/Email</a:t>
            </a:r>
          </a:p>
        </p:txBody>
      </p:sp>
      <p:sp>
        <p:nvSpPr>
          <p:cNvPr id="7" name="Content"/>
          <p:cNvSpPr txBox="1"/>
          <p:nvPr>
            <p:custDataLst>
              <p:custData r:id="rId3"/>
            </p:custDataLst>
          </p:nvPr>
        </p:nvSpPr>
        <p:spPr>
          <a:xfrm>
            <a:off x="5036626" y="3077799"/>
            <a:ext cx="94160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egoe UI" pitchFamily="34" charset="0"/>
              </a:rPr>
              <a:t>Password</a:t>
            </a:r>
          </a:p>
        </p:txBody>
      </p:sp>
      <p:sp>
        <p:nvSpPr>
          <p:cNvPr id="8" name="Content"/>
          <p:cNvSpPr/>
          <p:nvPr>
            <p:custDataLst>
              <p:custData r:id="rId4"/>
            </p:custDataLst>
          </p:nvPr>
        </p:nvSpPr>
        <p:spPr>
          <a:xfrm>
            <a:off x="5135111" y="26590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Isaac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5"/>
            </p:custDataLst>
          </p:nvPr>
        </p:nvSpPr>
        <p:spPr>
          <a:xfrm>
            <a:off x="5135111" y="34972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6"/>
            </p:custDataLst>
          </p:nvPr>
        </p:nvSpPr>
        <p:spPr>
          <a:xfrm>
            <a:off x="4776970" y="4167713"/>
            <a:ext cx="716281" cy="335499"/>
          </a:xfrm>
          <a:prstGeom prst="roundRect">
            <a:avLst/>
          </a:prstGeom>
          <a:solidFill>
            <a:schemeClr val="tx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7"/>
            </p:custDataLst>
          </p:nvPr>
        </p:nvSpPr>
        <p:spPr>
          <a:xfrm>
            <a:off x="5626534" y="4167712"/>
            <a:ext cx="1429586" cy="3355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Forgot Password?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MousePointer"/>
          <p:cNvSpPr/>
          <p:nvPr>
            <p:custDataLst>
              <p:custData r:id="rId8"/>
            </p:custDataLst>
          </p:nvPr>
        </p:nvSpPr>
        <p:spPr>
          <a:xfrm rot="20359169">
            <a:off x="5304511" y="44021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2" name="SearchBox"/>
          <p:cNvGrpSpPr/>
          <p:nvPr>
            <p:custDataLst>
              <p:custData r:id="rId3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5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6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7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8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9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0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1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927" y="120628"/>
            <a:ext cx="138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Welcome, Isaac</a:t>
            </a:r>
            <a:endParaRPr lang="en-US" sz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" y="510223"/>
            <a:ext cx="1681566" cy="11207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TextBox 61"/>
          <p:cNvSpPr txBox="1"/>
          <p:nvPr/>
        </p:nvSpPr>
        <p:spPr>
          <a:xfrm>
            <a:off x="3761" y="1864391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2262018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Account Settings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2659645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Messages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82" y="3080506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Subscribers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0" y="3456117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Subscriptions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62" y="3875760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Manage Teams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d42b760e-5991-4d9c-9e6c-900df013d5d9" Revision="1" Stencil="85a07843-b809-41ee-b566-325b1850150a" StencilVersion="1.0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4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EA8FD1B-7434-4B15-B76B-3EFA7AC1990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23AA6C6-66D5-41EF-9B08-F95748997E3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BAF07E2-E7DC-41B5-931A-EBF205A5071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CE3832C-4A3F-4E71-AE27-C3FBDC947BD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050C175-0388-42BB-9C0B-6159423B96B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DF1E48-E45A-45D9-9283-BC9F33427ED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121AF12-522A-49B5-A95F-C8ABE93E446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EFDD4FC-CCD0-4187-B34B-B972F2D699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B2F631-446C-47F5-B2CA-D39B3525B9B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EEB4FAF-A541-46B0-B6CD-810995052DE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FC5C983-9100-4F92-BFDA-FA88DA552BC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09C901D-2AAD-4E8C-8C5A-CB713216A09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71CB74E-CE31-4676-A8C4-8A10ED2ACF5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891D0E-6E63-4E07-86E2-C382E62195E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E0E21B3-F885-4F88-8D0B-6B0C3BF3EE5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88C12D9-068B-4C82-973A-F8B3021FE54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39F845E-2753-4580-89D2-61014108136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1818D5F-094E-43A1-9E5C-F5DA3B02D51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9093FF4-1DDD-4C40-BE57-F30E94897E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6DBC1E2-7B0F-4594-908C-511C34EBA41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054C84-C8E3-4AE4-90E8-BC7F739DD38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56FBF5B-D966-443E-AD8C-4BEFDDC15A2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938F22-55DC-4C8A-A724-862893360C0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9F9F1B4-D9BF-4959-ABE5-99C6B90FF57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4166401-9126-4967-B451-FAE4C547F7B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5EF8635-09A9-41A2-B58E-267FFB34962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CF64963-3D63-4000-9CA6-622A57F32F2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272A6DA-7D6D-4AE5-A4E0-0D37F2914B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3568CAD-2FC9-402F-A338-BD2DC611450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145CF6E-5FD4-486C-BD8E-06326CCB168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8C6BC75-F055-4B1D-ABF8-240155002B0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878B1BB-1064-444C-AC63-789355DA70F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6E20EBB-7037-4C56-9463-6A543AA2F1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6160008-6123-430B-915A-36F5B8C26A2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49A15CA-53B2-4706-987F-D63B4E6CB91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D00CA4C-4668-4C38-9697-95A1032F6E0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37B26D3-40EF-456B-94C7-08BFA09EC86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8A664FA-9EA5-4B10-BA34-B726926A109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4533A7B-0EBC-4816-B76B-CCCDEA2170A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E27B1D4-BB30-4A5F-AA84-F8E08F76B63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0DE510E-81C7-405A-B9D0-1E75FE7E00A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FBA0DD0-B486-4E54-9A10-743C0D39EFD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324CF56-D40B-4351-9196-9EF44C88297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A5E05DE-E1C2-4AC7-94D9-7B404501E89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6B7444-F60A-4B9D-81AB-D3B5E1B12E4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3164735-76D4-4952-818B-7D782467C93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7FDE0DB-CB96-4CD6-975D-201EA6665A0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166A645-1C5B-4E55-AAD7-E2F4A4AA24A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61C0EB7-A990-4ACC-98CC-2135750EB8E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7D33223-111A-4ADB-B41E-9FD07419155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70A891A-0E12-45D3-9B14-818F95F1684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B0D7CE9-9404-4465-9E2D-5B19B9FBDDF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3D36C75-B48E-4C6D-B4EA-271ABA9F5F4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CE58B61-EE5F-4970-9220-01C5DE569D6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A4FCB21-5BD3-49CC-A98C-D254145CC21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3A482C-5255-4B64-9316-16A14E9AE73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AB5C6D1-BEBB-41CD-AC97-AFC569CDA9C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21EC36D-7A68-4F46-857F-A4F8C398013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9964C79-DBF0-4439-A32C-AA828DF5D72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63FBD9C-EE47-4CBB-B16E-889700F7690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377A383-F445-4F94-A147-B923EF07322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E8ED8D-A9DF-461C-808A-3429770506A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41CFE28-886C-4034-9D09-037435A3FAF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7BF1543-39A3-476E-BF72-5B0AB99A19C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B1F722D-9DF2-4361-8CBE-BFBE75E9B82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30EE226-040D-45D8-9148-D125AFE862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6D1018-4B64-4ACA-A978-FE6EB7834C5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AB755EE-B1EB-4ED0-ADD7-9A5526B67CB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558E25E-0E34-4B68-9BCF-C1DA476DFD0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A4D5618-2865-4A87-B781-BB759B49108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893FAFA-159A-419E-9C0E-060D7A44C60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81AEDF7-DF9E-422C-B37C-2858CE27E6B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70D8727-D584-4ACE-9BD4-F236F292CAD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0D5CE22-9844-4788-A552-3028C39D2CC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52109F0-192A-4D9A-8E12-62E70D4F1F8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3B23937-3685-485C-B193-482D110724B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54E5DDD-EF00-4673-9F2C-AD51A41A312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B1414AB-5BF9-4B3C-865B-B1C5CBF6DBE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4FAAE2C-A2D0-432D-8C3F-4E214106D0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441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Malgun Gothic Semilight</vt:lpstr>
      <vt:lpstr>Microsoft JhengHei Light</vt:lpstr>
      <vt:lpstr>Microsoft YaHei Light</vt:lpstr>
      <vt:lpstr>Microsoft YaHei UI Light</vt:lpstr>
      <vt:lpstr>Arial</vt:lpstr>
      <vt:lpstr>Calibri</vt:lpstr>
      <vt:lpstr>Calibri Light</vt:lpstr>
      <vt:lpstr>Open sans condensed</vt:lpstr>
      <vt:lpstr>poiret one</vt:lpstr>
      <vt:lpstr>Segoe UI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Vidrine</dc:creator>
  <cp:lastModifiedBy>Isaac Vidrine</cp:lastModifiedBy>
  <cp:revision>33</cp:revision>
  <dcterms:created xsi:type="dcterms:W3CDTF">2015-10-25T02:52:29Z</dcterms:created>
  <dcterms:modified xsi:type="dcterms:W3CDTF">2015-10-29T17:59:44Z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