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218E2-9D6A-42C8-98C5-AA116039414B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9CE9B-2E7F-432E-9E73-EE334163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23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F1D8-C0A1-473F-B8E7-0C0B30097004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C3DA-3CFC-4C1B-84A9-21B10DD0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1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F1D8-C0A1-473F-B8E7-0C0B30097004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C3DA-3CFC-4C1B-84A9-21B10DD0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5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F1D8-C0A1-473F-B8E7-0C0B30097004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C3DA-3CFC-4C1B-84A9-21B10DD0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F1D8-C0A1-473F-B8E7-0C0B30097004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C3DA-3CFC-4C1B-84A9-21B10DD0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6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F1D8-C0A1-473F-B8E7-0C0B30097004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C3DA-3CFC-4C1B-84A9-21B10DD0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1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F1D8-C0A1-473F-B8E7-0C0B30097004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C3DA-3CFC-4C1B-84A9-21B10DD0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0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F1D8-C0A1-473F-B8E7-0C0B30097004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C3DA-3CFC-4C1B-84A9-21B10DD0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1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F1D8-C0A1-473F-B8E7-0C0B30097004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C3DA-3CFC-4C1B-84A9-21B10DD0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7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F1D8-C0A1-473F-B8E7-0C0B30097004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C3DA-3CFC-4C1B-84A9-21B10DD0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F1D8-C0A1-473F-B8E7-0C0B30097004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C3DA-3CFC-4C1B-84A9-21B10DD0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F1D8-C0A1-473F-B8E7-0C0B30097004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C3DA-3CFC-4C1B-84A9-21B10DD0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6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1F1D8-C0A1-473F-B8E7-0C0B30097004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EC3DA-3CFC-4C1B-84A9-21B10DD0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1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977951" y="2094722"/>
            <a:ext cx="4907559" cy="230697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71236" y="2593321"/>
            <a:ext cx="2120987" cy="335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71236" y="3427822"/>
            <a:ext cx="2120987" cy="335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41666" y="2593321"/>
            <a:ext cx="126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 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79033" y="3411107"/>
            <a:ext cx="119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 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5070" y="655680"/>
            <a:ext cx="3396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LOGO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78490" y="4040155"/>
            <a:ext cx="129031" cy="111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81111" y="4040155"/>
            <a:ext cx="129031" cy="111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39474" y="3967956"/>
            <a:ext cx="639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Student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42095" y="3967956"/>
            <a:ext cx="639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Teacher</a:t>
            </a:r>
          </a:p>
        </p:txBody>
      </p:sp>
    </p:spTree>
    <p:extLst>
      <p:ext uri="{BB962C8B-B14F-4D97-AF65-F5344CB8AC3E}">
        <p14:creationId xmlns:p14="http://schemas.microsoft.com/office/powerpoint/2010/main" val="346564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8037" y="1250303"/>
            <a:ext cx="9395926" cy="44507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98037" y="970383"/>
            <a:ext cx="690465" cy="251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0890" y="1362269"/>
            <a:ext cx="9171992" cy="13249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42188" y="1455576"/>
            <a:ext cx="970383" cy="2146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Title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42188" y="1791478"/>
            <a:ext cx="8957388" cy="774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Lorem ipsum dolor sit </a:t>
            </a:r>
            <a:r>
              <a:rPr lang="en-US" sz="1000" dirty="0" err="1">
                <a:solidFill>
                  <a:schemeClr val="tx1"/>
                </a:solidFill>
              </a:rPr>
              <a:t>amet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consectetur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adipiscing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elit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sed</a:t>
            </a:r>
            <a:r>
              <a:rPr lang="en-US" sz="1000" dirty="0">
                <a:solidFill>
                  <a:schemeClr val="tx1"/>
                </a:solidFill>
              </a:rPr>
              <a:t> do </a:t>
            </a:r>
            <a:r>
              <a:rPr lang="en-US" sz="1000" dirty="0" err="1">
                <a:solidFill>
                  <a:schemeClr val="tx1"/>
                </a:solidFill>
              </a:rPr>
              <a:t>eiusmod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tempor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incididunt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ut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labore</a:t>
            </a:r>
            <a:r>
              <a:rPr lang="en-US" sz="1000" dirty="0">
                <a:solidFill>
                  <a:schemeClr val="tx1"/>
                </a:solidFill>
              </a:rPr>
              <a:t> et </a:t>
            </a:r>
            <a:r>
              <a:rPr lang="en-US" sz="1000" dirty="0" err="1">
                <a:solidFill>
                  <a:schemeClr val="tx1"/>
                </a:solidFill>
              </a:rPr>
              <a:t>dolore</a:t>
            </a:r>
            <a:r>
              <a:rPr lang="en-US" sz="1000" dirty="0">
                <a:solidFill>
                  <a:schemeClr val="tx1"/>
                </a:solidFill>
              </a:rPr>
              <a:t> magna </a:t>
            </a:r>
            <a:r>
              <a:rPr lang="en-US" sz="1000" dirty="0" err="1">
                <a:solidFill>
                  <a:schemeClr val="tx1"/>
                </a:solidFill>
              </a:rPr>
              <a:t>aliqua</a:t>
            </a:r>
            <a:r>
              <a:rPr lang="en-US" sz="1000" dirty="0">
                <a:solidFill>
                  <a:schemeClr val="tx1"/>
                </a:solidFill>
              </a:rPr>
              <a:t>. </a:t>
            </a:r>
            <a:r>
              <a:rPr lang="en-US" sz="1000" dirty="0" err="1">
                <a:solidFill>
                  <a:schemeClr val="tx1"/>
                </a:solidFill>
              </a:rPr>
              <a:t>Ut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enim</a:t>
            </a:r>
            <a:r>
              <a:rPr lang="en-US" sz="1000" dirty="0">
                <a:solidFill>
                  <a:schemeClr val="tx1"/>
                </a:solidFill>
              </a:rPr>
              <a:t> ad minim </a:t>
            </a:r>
            <a:r>
              <a:rPr lang="en-US" sz="1000" dirty="0" err="1">
                <a:solidFill>
                  <a:schemeClr val="tx1"/>
                </a:solidFill>
              </a:rPr>
              <a:t>veniam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quis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nostrud</a:t>
            </a:r>
            <a:r>
              <a:rPr lang="en-US" sz="1000" dirty="0">
                <a:solidFill>
                  <a:schemeClr val="tx1"/>
                </a:solidFill>
              </a:rPr>
              <a:t> exercitation </a:t>
            </a:r>
            <a:r>
              <a:rPr lang="en-US" sz="1000" dirty="0" err="1">
                <a:solidFill>
                  <a:schemeClr val="tx1"/>
                </a:solidFill>
              </a:rPr>
              <a:t>ullamco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laboris</a:t>
            </a:r>
            <a:r>
              <a:rPr lang="en-US" sz="1000" dirty="0">
                <a:solidFill>
                  <a:schemeClr val="tx1"/>
                </a:solidFill>
              </a:rPr>
              <a:t> nisi </a:t>
            </a:r>
            <a:r>
              <a:rPr lang="en-US" sz="1000" dirty="0" err="1">
                <a:solidFill>
                  <a:schemeClr val="tx1"/>
                </a:solidFill>
              </a:rPr>
              <a:t>ut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aliquip</a:t>
            </a:r>
            <a:r>
              <a:rPr lang="en-US" sz="1000" dirty="0">
                <a:solidFill>
                  <a:schemeClr val="tx1"/>
                </a:solidFill>
              </a:rPr>
              <a:t> ex </a:t>
            </a:r>
            <a:r>
              <a:rPr lang="en-US" sz="1000" dirty="0" err="1">
                <a:solidFill>
                  <a:schemeClr val="tx1"/>
                </a:solidFill>
              </a:rPr>
              <a:t>ea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commodo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consequat</a:t>
            </a:r>
            <a:r>
              <a:rPr lang="en-US" sz="1000" dirty="0">
                <a:solidFill>
                  <a:schemeClr val="tx1"/>
                </a:solidFill>
              </a:rPr>
              <a:t>. Duis </a:t>
            </a:r>
            <a:r>
              <a:rPr lang="en-US" sz="1000" dirty="0" err="1">
                <a:solidFill>
                  <a:schemeClr val="tx1"/>
                </a:solidFill>
              </a:rPr>
              <a:t>aute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irure</a:t>
            </a:r>
            <a:r>
              <a:rPr lang="en-US" sz="1000" dirty="0">
                <a:solidFill>
                  <a:schemeClr val="tx1"/>
                </a:solidFill>
              </a:rPr>
              <a:t> dolor in </a:t>
            </a:r>
            <a:r>
              <a:rPr lang="en-US" sz="1000" dirty="0" err="1">
                <a:solidFill>
                  <a:schemeClr val="tx1"/>
                </a:solidFill>
              </a:rPr>
              <a:t>reprehenderit</a:t>
            </a:r>
            <a:r>
              <a:rPr lang="en-US" sz="1000" dirty="0">
                <a:solidFill>
                  <a:schemeClr val="tx1"/>
                </a:solidFill>
              </a:rPr>
              <a:t> in </a:t>
            </a:r>
            <a:r>
              <a:rPr lang="en-US" sz="1000" dirty="0" err="1">
                <a:solidFill>
                  <a:schemeClr val="tx1"/>
                </a:solidFill>
              </a:rPr>
              <a:t>voluptate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velit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esse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cillum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dolore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eu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fugiat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nulla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pariatur</a:t>
            </a:r>
            <a:r>
              <a:rPr lang="en-US" sz="1000" dirty="0">
                <a:solidFill>
                  <a:schemeClr val="tx1"/>
                </a:solidFill>
              </a:rPr>
              <a:t>. </a:t>
            </a:r>
            <a:r>
              <a:rPr lang="en-US" sz="1000" dirty="0" err="1">
                <a:solidFill>
                  <a:schemeClr val="tx1"/>
                </a:solidFill>
              </a:rPr>
              <a:t>Excepteur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sint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occaecat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cupidatat</a:t>
            </a:r>
            <a:r>
              <a:rPr lang="en-US" sz="1000" dirty="0">
                <a:solidFill>
                  <a:schemeClr val="tx1"/>
                </a:solidFill>
              </a:rPr>
              <a:t> non </a:t>
            </a:r>
            <a:r>
              <a:rPr lang="en-US" sz="1000" dirty="0" err="1">
                <a:solidFill>
                  <a:schemeClr val="tx1"/>
                </a:solidFill>
              </a:rPr>
              <a:t>proident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sunt</a:t>
            </a:r>
            <a:r>
              <a:rPr lang="en-US" sz="1000" dirty="0">
                <a:solidFill>
                  <a:schemeClr val="tx1"/>
                </a:solidFill>
              </a:rPr>
              <a:t> in culpa qui </a:t>
            </a:r>
            <a:r>
              <a:rPr lang="en-US" sz="1000" dirty="0" err="1">
                <a:solidFill>
                  <a:schemeClr val="tx1"/>
                </a:solidFill>
              </a:rPr>
              <a:t>officia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deserunt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mollit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anim</a:t>
            </a:r>
            <a:r>
              <a:rPr lang="en-US" sz="1000" dirty="0">
                <a:solidFill>
                  <a:schemeClr val="tx1"/>
                </a:solidFill>
              </a:rPr>
              <a:t> id </a:t>
            </a:r>
            <a:r>
              <a:rPr lang="en-US" sz="1000" dirty="0" err="1">
                <a:solidFill>
                  <a:schemeClr val="tx1"/>
                </a:solidFill>
              </a:rPr>
              <a:t>est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laborum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0890" y="2869163"/>
            <a:ext cx="9171992" cy="13249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42188" y="2962470"/>
            <a:ext cx="970383" cy="2146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Title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42188" y="3298372"/>
            <a:ext cx="8957388" cy="774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Lorem ipsum dolor sit </a:t>
            </a:r>
            <a:r>
              <a:rPr lang="en-US" sz="1000" dirty="0" err="1">
                <a:solidFill>
                  <a:schemeClr val="tx1"/>
                </a:solidFill>
              </a:rPr>
              <a:t>amet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consectetur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adipiscing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elit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sed</a:t>
            </a:r>
            <a:r>
              <a:rPr lang="en-US" sz="1000" dirty="0">
                <a:solidFill>
                  <a:schemeClr val="tx1"/>
                </a:solidFill>
              </a:rPr>
              <a:t> do </a:t>
            </a:r>
            <a:r>
              <a:rPr lang="en-US" sz="1000" dirty="0" err="1">
                <a:solidFill>
                  <a:schemeClr val="tx1"/>
                </a:solidFill>
              </a:rPr>
              <a:t>eiusmod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tempor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incididunt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ut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labore</a:t>
            </a:r>
            <a:r>
              <a:rPr lang="en-US" sz="1000" dirty="0">
                <a:solidFill>
                  <a:schemeClr val="tx1"/>
                </a:solidFill>
              </a:rPr>
              <a:t> et </a:t>
            </a:r>
            <a:r>
              <a:rPr lang="en-US" sz="1000" dirty="0" err="1">
                <a:solidFill>
                  <a:schemeClr val="tx1"/>
                </a:solidFill>
              </a:rPr>
              <a:t>dolore</a:t>
            </a:r>
            <a:r>
              <a:rPr lang="en-US" sz="1000" dirty="0">
                <a:solidFill>
                  <a:schemeClr val="tx1"/>
                </a:solidFill>
              </a:rPr>
              <a:t> magna </a:t>
            </a:r>
            <a:r>
              <a:rPr lang="en-US" sz="1000" dirty="0" err="1">
                <a:solidFill>
                  <a:schemeClr val="tx1"/>
                </a:solidFill>
              </a:rPr>
              <a:t>aliqua</a:t>
            </a:r>
            <a:r>
              <a:rPr lang="en-US" sz="1000" dirty="0">
                <a:solidFill>
                  <a:schemeClr val="tx1"/>
                </a:solidFill>
              </a:rPr>
              <a:t>. </a:t>
            </a:r>
            <a:r>
              <a:rPr lang="en-US" sz="1000" dirty="0" err="1">
                <a:solidFill>
                  <a:schemeClr val="tx1"/>
                </a:solidFill>
              </a:rPr>
              <a:t>Ut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enim</a:t>
            </a:r>
            <a:r>
              <a:rPr lang="en-US" sz="1000" dirty="0">
                <a:solidFill>
                  <a:schemeClr val="tx1"/>
                </a:solidFill>
              </a:rPr>
              <a:t> ad minim </a:t>
            </a:r>
            <a:r>
              <a:rPr lang="en-US" sz="1000" dirty="0" err="1">
                <a:solidFill>
                  <a:schemeClr val="tx1"/>
                </a:solidFill>
              </a:rPr>
              <a:t>veniam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quis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nostrud</a:t>
            </a:r>
            <a:r>
              <a:rPr lang="en-US" sz="1000" dirty="0">
                <a:solidFill>
                  <a:schemeClr val="tx1"/>
                </a:solidFill>
              </a:rPr>
              <a:t> exercitation </a:t>
            </a:r>
            <a:r>
              <a:rPr lang="en-US" sz="1000" dirty="0" err="1">
                <a:solidFill>
                  <a:schemeClr val="tx1"/>
                </a:solidFill>
              </a:rPr>
              <a:t>ullamco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laboris</a:t>
            </a:r>
            <a:r>
              <a:rPr lang="en-US" sz="1000" dirty="0">
                <a:solidFill>
                  <a:schemeClr val="tx1"/>
                </a:solidFill>
              </a:rPr>
              <a:t> nisi </a:t>
            </a:r>
            <a:r>
              <a:rPr lang="en-US" sz="1000" dirty="0" err="1">
                <a:solidFill>
                  <a:schemeClr val="tx1"/>
                </a:solidFill>
              </a:rPr>
              <a:t>ut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aliquip</a:t>
            </a:r>
            <a:r>
              <a:rPr lang="en-US" sz="1000" dirty="0">
                <a:solidFill>
                  <a:schemeClr val="tx1"/>
                </a:solidFill>
              </a:rPr>
              <a:t> ex </a:t>
            </a:r>
            <a:r>
              <a:rPr lang="en-US" sz="1000" dirty="0" err="1">
                <a:solidFill>
                  <a:schemeClr val="tx1"/>
                </a:solidFill>
              </a:rPr>
              <a:t>ea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commodo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consequat</a:t>
            </a:r>
            <a:r>
              <a:rPr lang="en-US" sz="1000" dirty="0">
                <a:solidFill>
                  <a:schemeClr val="tx1"/>
                </a:solidFill>
              </a:rPr>
              <a:t>. Duis </a:t>
            </a:r>
            <a:r>
              <a:rPr lang="en-US" sz="1000" dirty="0" err="1">
                <a:solidFill>
                  <a:schemeClr val="tx1"/>
                </a:solidFill>
              </a:rPr>
              <a:t>aute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irure</a:t>
            </a:r>
            <a:r>
              <a:rPr lang="en-US" sz="1000" dirty="0">
                <a:solidFill>
                  <a:schemeClr val="tx1"/>
                </a:solidFill>
              </a:rPr>
              <a:t> dolor in </a:t>
            </a:r>
            <a:r>
              <a:rPr lang="en-US" sz="1000" dirty="0" err="1">
                <a:solidFill>
                  <a:schemeClr val="tx1"/>
                </a:solidFill>
              </a:rPr>
              <a:t>reprehenderit</a:t>
            </a:r>
            <a:r>
              <a:rPr lang="en-US" sz="1000" dirty="0">
                <a:solidFill>
                  <a:schemeClr val="tx1"/>
                </a:solidFill>
              </a:rPr>
              <a:t> in </a:t>
            </a:r>
            <a:r>
              <a:rPr lang="en-US" sz="1000" dirty="0" err="1">
                <a:solidFill>
                  <a:schemeClr val="tx1"/>
                </a:solidFill>
              </a:rPr>
              <a:t>voluptate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velit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esse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cillum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dolore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eu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fugiat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nulla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pariatur</a:t>
            </a:r>
            <a:r>
              <a:rPr lang="en-US" sz="1000" dirty="0">
                <a:solidFill>
                  <a:schemeClr val="tx1"/>
                </a:solidFill>
              </a:rPr>
              <a:t>. </a:t>
            </a:r>
            <a:r>
              <a:rPr lang="en-US" sz="1000" dirty="0" err="1">
                <a:solidFill>
                  <a:schemeClr val="tx1"/>
                </a:solidFill>
              </a:rPr>
              <a:t>Excepteur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sint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occaecat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cupidatat</a:t>
            </a:r>
            <a:r>
              <a:rPr lang="en-US" sz="1000" dirty="0">
                <a:solidFill>
                  <a:schemeClr val="tx1"/>
                </a:solidFill>
              </a:rPr>
              <a:t> non </a:t>
            </a:r>
            <a:r>
              <a:rPr lang="en-US" sz="1000" dirty="0" err="1">
                <a:solidFill>
                  <a:schemeClr val="tx1"/>
                </a:solidFill>
              </a:rPr>
              <a:t>proident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sunt</a:t>
            </a:r>
            <a:r>
              <a:rPr lang="en-US" sz="1000" dirty="0">
                <a:solidFill>
                  <a:schemeClr val="tx1"/>
                </a:solidFill>
              </a:rPr>
              <a:t> in culpa qui </a:t>
            </a:r>
            <a:r>
              <a:rPr lang="en-US" sz="1000" dirty="0" err="1">
                <a:solidFill>
                  <a:schemeClr val="tx1"/>
                </a:solidFill>
              </a:rPr>
              <a:t>officia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deserunt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mollit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anim</a:t>
            </a:r>
            <a:r>
              <a:rPr lang="en-US" sz="1000" dirty="0">
                <a:solidFill>
                  <a:schemeClr val="tx1"/>
                </a:solidFill>
              </a:rPr>
              <a:t> id </a:t>
            </a:r>
            <a:r>
              <a:rPr lang="en-US" sz="1000" dirty="0" err="1">
                <a:solidFill>
                  <a:schemeClr val="tx1"/>
                </a:solidFill>
              </a:rPr>
              <a:t>est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laborum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0890" y="4315409"/>
            <a:ext cx="9171992" cy="13249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42188" y="4408716"/>
            <a:ext cx="970383" cy="2146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Title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42188" y="4744618"/>
            <a:ext cx="8957388" cy="774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Lorem ipsum dolor sit </a:t>
            </a:r>
            <a:r>
              <a:rPr lang="en-US" sz="1000" dirty="0" err="1">
                <a:solidFill>
                  <a:schemeClr val="tx1"/>
                </a:solidFill>
              </a:rPr>
              <a:t>amet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consectetur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adipiscing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elit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sed</a:t>
            </a:r>
            <a:r>
              <a:rPr lang="en-US" sz="1000" dirty="0">
                <a:solidFill>
                  <a:schemeClr val="tx1"/>
                </a:solidFill>
              </a:rPr>
              <a:t> do </a:t>
            </a:r>
            <a:r>
              <a:rPr lang="en-US" sz="1000" dirty="0" err="1">
                <a:solidFill>
                  <a:schemeClr val="tx1"/>
                </a:solidFill>
              </a:rPr>
              <a:t>eiusmod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tempor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incididunt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ut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labore</a:t>
            </a:r>
            <a:r>
              <a:rPr lang="en-US" sz="1000" dirty="0">
                <a:solidFill>
                  <a:schemeClr val="tx1"/>
                </a:solidFill>
              </a:rPr>
              <a:t> et </a:t>
            </a:r>
            <a:r>
              <a:rPr lang="en-US" sz="1000" dirty="0" err="1">
                <a:solidFill>
                  <a:schemeClr val="tx1"/>
                </a:solidFill>
              </a:rPr>
              <a:t>dolore</a:t>
            </a:r>
            <a:r>
              <a:rPr lang="en-US" sz="1000" dirty="0">
                <a:solidFill>
                  <a:schemeClr val="tx1"/>
                </a:solidFill>
              </a:rPr>
              <a:t> magna </a:t>
            </a:r>
            <a:r>
              <a:rPr lang="en-US" sz="1000" dirty="0" err="1">
                <a:solidFill>
                  <a:schemeClr val="tx1"/>
                </a:solidFill>
              </a:rPr>
              <a:t>aliqua</a:t>
            </a:r>
            <a:r>
              <a:rPr lang="en-US" sz="1000" dirty="0">
                <a:solidFill>
                  <a:schemeClr val="tx1"/>
                </a:solidFill>
              </a:rPr>
              <a:t>. </a:t>
            </a:r>
            <a:r>
              <a:rPr lang="en-US" sz="1000" dirty="0" err="1">
                <a:solidFill>
                  <a:schemeClr val="tx1"/>
                </a:solidFill>
              </a:rPr>
              <a:t>Ut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enim</a:t>
            </a:r>
            <a:r>
              <a:rPr lang="en-US" sz="1000" dirty="0">
                <a:solidFill>
                  <a:schemeClr val="tx1"/>
                </a:solidFill>
              </a:rPr>
              <a:t> ad minim </a:t>
            </a:r>
            <a:r>
              <a:rPr lang="en-US" sz="1000" dirty="0" err="1">
                <a:solidFill>
                  <a:schemeClr val="tx1"/>
                </a:solidFill>
              </a:rPr>
              <a:t>veniam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quis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nostrud</a:t>
            </a:r>
            <a:r>
              <a:rPr lang="en-US" sz="1000" dirty="0">
                <a:solidFill>
                  <a:schemeClr val="tx1"/>
                </a:solidFill>
              </a:rPr>
              <a:t> exercitation </a:t>
            </a:r>
            <a:r>
              <a:rPr lang="en-US" sz="1000" dirty="0" err="1">
                <a:solidFill>
                  <a:schemeClr val="tx1"/>
                </a:solidFill>
              </a:rPr>
              <a:t>ullamco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laboris</a:t>
            </a:r>
            <a:r>
              <a:rPr lang="en-US" sz="1000" dirty="0">
                <a:solidFill>
                  <a:schemeClr val="tx1"/>
                </a:solidFill>
              </a:rPr>
              <a:t> nisi </a:t>
            </a:r>
            <a:r>
              <a:rPr lang="en-US" sz="1000" dirty="0" err="1">
                <a:solidFill>
                  <a:schemeClr val="tx1"/>
                </a:solidFill>
              </a:rPr>
              <a:t>ut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aliquip</a:t>
            </a:r>
            <a:r>
              <a:rPr lang="en-US" sz="1000" dirty="0">
                <a:solidFill>
                  <a:schemeClr val="tx1"/>
                </a:solidFill>
              </a:rPr>
              <a:t> ex </a:t>
            </a:r>
            <a:r>
              <a:rPr lang="en-US" sz="1000" dirty="0" err="1">
                <a:solidFill>
                  <a:schemeClr val="tx1"/>
                </a:solidFill>
              </a:rPr>
              <a:t>ea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commodo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consequat</a:t>
            </a:r>
            <a:r>
              <a:rPr lang="en-US" sz="1000" dirty="0">
                <a:solidFill>
                  <a:schemeClr val="tx1"/>
                </a:solidFill>
              </a:rPr>
              <a:t>. Duis </a:t>
            </a:r>
            <a:r>
              <a:rPr lang="en-US" sz="1000" dirty="0" err="1">
                <a:solidFill>
                  <a:schemeClr val="tx1"/>
                </a:solidFill>
              </a:rPr>
              <a:t>aute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irure</a:t>
            </a:r>
            <a:r>
              <a:rPr lang="en-US" sz="1000" dirty="0">
                <a:solidFill>
                  <a:schemeClr val="tx1"/>
                </a:solidFill>
              </a:rPr>
              <a:t> dolor in </a:t>
            </a:r>
            <a:r>
              <a:rPr lang="en-US" sz="1000" dirty="0" err="1">
                <a:solidFill>
                  <a:schemeClr val="tx1"/>
                </a:solidFill>
              </a:rPr>
              <a:t>reprehenderit</a:t>
            </a:r>
            <a:r>
              <a:rPr lang="en-US" sz="1000" dirty="0">
                <a:solidFill>
                  <a:schemeClr val="tx1"/>
                </a:solidFill>
              </a:rPr>
              <a:t> in </a:t>
            </a:r>
            <a:r>
              <a:rPr lang="en-US" sz="1000" dirty="0" err="1">
                <a:solidFill>
                  <a:schemeClr val="tx1"/>
                </a:solidFill>
              </a:rPr>
              <a:t>voluptate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velit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esse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cillum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dolore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eu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fugiat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nulla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pariatur</a:t>
            </a:r>
            <a:r>
              <a:rPr lang="en-US" sz="1000" dirty="0">
                <a:solidFill>
                  <a:schemeClr val="tx1"/>
                </a:solidFill>
              </a:rPr>
              <a:t>. </a:t>
            </a:r>
            <a:r>
              <a:rPr lang="en-US" sz="1000" dirty="0" err="1">
                <a:solidFill>
                  <a:schemeClr val="tx1"/>
                </a:solidFill>
              </a:rPr>
              <a:t>Excepteur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sint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occaecat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cupidatat</a:t>
            </a:r>
            <a:r>
              <a:rPr lang="en-US" sz="1000" dirty="0">
                <a:solidFill>
                  <a:schemeClr val="tx1"/>
                </a:solidFill>
              </a:rPr>
              <a:t> non </a:t>
            </a:r>
            <a:r>
              <a:rPr lang="en-US" sz="1000" dirty="0" err="1">
                <a:solidFill>
                  <a:schemeClr val="tx1"/>
                </a:solidFill>
              </a:rPr>
              <a:t>proident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sunt</a:t>
            </a:r>
            <a:r>
              <a:rPr lang="en-US" sz="1000" dirty="0">
                <a:solidFill>
                  <a:schemeClr val="tx1"/>
                </a:solidFill>
              </a:rPr>
              <a:t> in culpa qui </a:t>
            </a:r>
            <a:r>
              <a:rPr lang="en-US" sz="1000" dirty="0" err="1">
                <a:solidFill>
                  <a:schemeClr val="tx1"/>
                </a:solidFill>
              </a:rPr>
              <a:t>officia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deserunt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mollit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anim</a:t>
            </a:r>
            <a:r>
              <a:rPr lang="en-US" sz="1000" dirty="0">
                <a:solidFill>
                  <a:schemeClr val="tx1"/>
                </a:solidFill>
              </a:rPr>
              <a:t> id </a:t>
            </a:r>
            <a:r>
              <a:rPr lang="en-US" sz="1000" dirty="0" err="1">
                <a:solidFill>
                  <a:schemeClr val="tx1"/>
                </a:solidFill>
              </a:rPr>
              <a:t>est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laborum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48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8037" y="1250303"/>
            <a:ext cx="9395926" cy="44507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98037" y="970383"/>
            <a:ext cx="690465" cy="251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0890" y="1362269"/>
            <a:ext cx="9171992" cy="13249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42188" y="1455576"/>
            <a:ext cx="970383" cy="2146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Title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42188" y="1791478"/>
            <a:ext cx="8957388" cy="774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Lorem ipsum dolor sit </a:t>
            </a:r>
            <a:r>
              <a:rPr lang="en-US" sz="1000" dirty="0" err="1">
                <a:solidFill>
                  <a:schemeClr val="tx1"/>
                </a:solidFill>
              </a:rPr>
              <a:t>amet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consectetur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adipiscing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elit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sed</a:t>
            </a:r>
            <a:r>
              <a:rPr lang="en-US" sz="1000" dirty="0">
                <a:solidFill>
                  <a:schemeClr val="tx1"/>
                </a:solidFill>
              </a:rPr>
              <a:t> do </a:t>
            </a:r>
            <a:r>
              <a:rPr lang="en-US" sz="1000" dirty="0" err="1">
                <a:solidFill>
                  <a:schemeClr val="tx1"/>
                </a:solidFill>
              </a:rPr>
              <a:t>eiusmod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tempor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incididunt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ut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labore</a:t>
            </a:r>
            <a:r>
              <a:rPr lang="en-US" sz="1000" dirty="0">
                <a:solidFill>
                  <a:schemeClr val="tx1"/>
                </a:solidFill>
              </a:rPr>
              <a:t> et </a:t>
            </a:r>
            <a:r>
              <a:rPr lang="en-US" sz="1000" dirty="0" err="1">
                <a:solidFill>
                  <a:schemeClr val="tx1"/>
                </a:solidFill>
              </a:rPr>
              <a:t>dolore</a:t>
            </a:r>
            <a:r>
              <a:rPr lang="en-US" sz="1000" dirty="0">
                <a:solidFill>
                  <a:schemeClr val="tx1"/>
                </a:solidFill>
              </a:rPr>
              <a:t> magna </a:t>
            </a:r>
            <a:r>
              <a:rPr lang="en-US" sz="1000" dirty="0" err="1">
                <a:solidFill>
                  <a:schemeClr val="tx1"/>
                </a:solidFill>
              </a:rPr>
              <a:t>aliqua</a:t>
            </a:r>
            <a:r>
              <a:rPr lang="en-US" sz="1000" dirty="0">
                <a:solidFill>
                  <a:schemeClr val="tx1"/>
                </a:solidFill>
              </a:rPr>
              <a:t>. </a:t>
            </a:r>
            <a:r>
              <a:rPr lang="en-US" sz="1000" dirty="0" err="1">
                <a:solidFill>
                  <a:schemeClr val="tx1"/>
                </a:solidFill>
              </a:rPr>
              <a:t>Ut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enim</a:t>
            </a:r>
            <a:r>
              <a:rPr lang="en-US" sz="1000" dirty="0">
                <a:solidFill>
                  <a:schemeClr val="tx1"/>
                </a:solidFill>
              </a:rPr>
              <a:t> ad minim </a:t>
            </a:r>
            <a:r>
              <a:rPr lang="en-US" sz="1000" dirty="0" err="1">
                <a:solidFill>
                  <a:schemeClr val="tx1"/>
                </a:solidFill>
              </a:rPr>
              <a:t>veniam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quis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nostrud</a:t>
            </a:r>
            <a:r>
              <a:rPr lang="en-US" sz="1000" dirty="0">
                <a:solidFill>
                  <a:schemeClr val="tx1"/>
                </a:solidFill>
              </a:rPr>
              <a:t> exercitation </a:t>
            </a:r>
            <a:r>
              <a:rPr lang="en-US" sz="1000" dirty="0" err="1">
                <a:solidFill>
                  <a:schemeClr val="tx1"/>
                </a:solidFill>
              </a:rPr>
              <a:t>ullamco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laboris</a:t>
            </a:r>
            <a:r>
              <a:rPr lang="en-US" sz="1000" dirty="0">
                <a:solidFill>
                  <a:schemeClr val="tx1"/>
                </a:solidFill>
              </a:rPr>
              <a:t> nisi </a:t>
            </a:r>
            <a:r>
              <a:rPr lang="en-US" sz="1000" dirty="0" err="1">
                <a:solidFill>
                  <a:schemeClr val="tx1"/>
                </a:solidFill>
              </a:rPr>
              <a:t>ut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aliquip</a:t>
            </a:r>
            <a:r>
              <a:rPr lang="en-US" sz="1000" dirty="0">
                <a:solidFill>
                  <a:schemeClr val="tx1"/>
                </a:solidFill>
              </a:rPr>
              <a:t> ex </a:t>
            </a:r>
            <a:r>
              <a:rPr lang="en-US" sz="1000" dirty="0" err="1">
                <a:solidFill>
                  <a:schemeClr val="tx1"/>
                </a:solidFill>
              </a:rPr>
              <a:t>ea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commodo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consequat</a:t>
            </a:r>
            <a:r>
              <a:rPr lang="en-US" sz="1000" dirty="0">
                <a:solidFill>
                  <a:schemeClr val="tx1"/>
                </a:solidFill>
              </a:rPr>
              <a:t>. Duis </a:t>
            </a:r>
            <a:r>
              <a:rPr lang="en-US" sz="1000" dirty="0" err="1">
                <a:solidFill>
                  <a:schemeClr val="tx1"/>
                </a:solidFill>
              </a:rPr>
              <a:t>aute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irure</a:t>
            </a:r>
            <a:r>
              <a:rPr lang="en-US" sz="1000" dirty="0">
                <a:solidFill>
                  <a:schemeClr val="tx1"/>
                </a:solidFill>
              </a:rPr>
              <a:t> dolor in </a:t>
            </a:r>
            <a:r>
              <a:rPr lang="en-US" sz="1000" dirty="0" err="1">
                <a:solidFill>
                  <a:schemeClr val="tx1"/>
                </a:solidFill>
              </a:rPr>
              <a:t>reprehenderit</a:t>
            </a:r>
            <a:r>
              <a:rPr lang="en-US" sz="1000" dirty="0">
                <a:solidFill>
                  <a:schemeClr val="tx1"/>
                </a:solidFill>
              </a:rPr>
              <a:t> in </a:t>
            </a:r>
            <a:r>
              <a:rPr lang="en-US" sz="1000" dirty="0" err="1">
                <a:solidFill>
                  <a:schemeClr val="tx1"/>
                </a:solidFill>
              </a:rPr>
              <a:t>voluptate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velit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esse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cillum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dolore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eu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fugiat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nulla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pariatur</a:t>
            </a:r>
            <a:r>
              <a:rPr lang="en-US" sz="1000" dirty="0">
                <a:solidFill>
                  <a:schemeClr val="tx1"/>
                </a:solidFill>
              </a:rPr>
              <a:t>. </a:t>
            </a:r>
            <a:r>
              <a:rPr lang="en-US" sz="1000" dirty="0" err="1">
                <a:solidFill>
                  <a:schemeClr val="tx1"/>
                </a:solidFill>
              </a:rPr>
              <a:t>Excepteur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sint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occaecat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cupidatat</a:t>
            </a:r>
            <a:r>
              <a:rPr lang="en-US" sz="1000" dirty="0">
                <a:solidFill>
                  <a:schemeClr val="tx1"/>
                </a:solidFill>
              </a:rPr>
              <a:t> non </a:t>
            </a:r>
            <a:r>
              <a:rPr lang="en-US" sz="1000" dirty="0" err="1">
                <a:solidFill>
                  <a:schemeClr val="tx1"/>
                </a:solidFill>
              </a:rPr>
              <a:t>proident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sunt</a:t>
            </a:r>
            <a:r>
              <a:rPr lang="en-US" sz="1000" dirty="0">
                <a:solidFill>
                  <a:schemeClr val="tx1"/>
                </a:solidFill>
              </a:rPr>
              <a:t> in culpa qui </a:t>
            </a:r>
            <a:r>
              <a:rPr lang="en-US" sz="1000" dirty="0" err="1">
                <a:solidFill>
                  <a:schemeClr val="tx1"/>
                </a:solidFill>
              </a:rPr>
              <a:t>officia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deserunt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mollit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anim</a:t>
            </a:r>
            <a:r>
              <a:rPr lang="en-US" sz="1000" dirty="0">
                <a:solidFill>
                  <a:schemeClr val="tx1"/>
                </a:solidFill>
              </a:rPr>
              <a:t> id </a:t>
            </a:r>
            <a:r>
              <a:rPr lang="en-US" sz="1000" dirty="0" err="1">
                <a:solidFill>
                  <a:schemeClr val="tx1"/>
                </a:solidFill>
              </a:rPr>
              <a:t>est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laborum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0890" y="2869163"/>
            <a:ext cx="9171992" cy="13249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42188" y="2962470"/>
            <a:ext cx="970383" cy="2146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Title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42188" y="3298372"/>
            <a:ext cx="8957388" cy="774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Lorem ipsum dolor sit </a:t>
            </a:r>
            <a:r>
              <a:rPr lang="en-US" sz="1000" dirty="0" err="1">
                <a:solidFill>
                  <a:schemeClr val="tx1"/>
                </a:solidFill>
              </a:rPr>
              <a:t>amet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consectetur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adipiscing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elit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sed</a:t>
            </a:r>
            <a:r>
              <a:rPr lang="en-US" sz="1000" dirty="0">
                <a:solidFill>
                  <a:schemeClr val="tx1"/>
                </a:solidFill>
              </a:rPr>
              <a:t> do </a:t>
            </a:r>
            <a:r>
              <a:rPr lang="en-US" sz="1000" dirty="0" err="1">
                <a:solidFill>
                  <a:schemeClr val="tx1"/>
                </a:solidFill>
              </a:rPr>
              <a:t>eiusmod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tempor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incididunt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ut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labore</a:t>
            </a:r>
            <a:r>
              <a:rPr lang="en-US" sz="1000" dirty="0">
                <a:solidFill>
                  <a:schemeClr val="tx1"/>
                </a:solidFill>
              </a:rPr>
              <a:t> et </a:t>
            </a:r>
            <a:r>
              <a:rPr lang="en-US" sz="1000" dirty="0" err="1">
                <a:solidFill>
                  <a:schemeClr val="tx1"/>
                </a:solidFill>
              </a:rPr>
              <a:t>dolore</a:t>
            </a:r>
            <a:r>
              <a:rPr lang="en-US" sz="1000" dirty="0">
                <a:solidFill>
                  <a:schemeClr val="tx1"/>
                </a:solidFill>
              </a:rPr>
              <a:t> magna </a:t>
            </a:r>
            <a:r>
              <a:rPr lang="en-US" sz="1000" dirty="0" err="1">
                <a:solidFill>
                  <a:schemeClr val="tx1"/>
                </a:solidFill>
              </a:rPr>
              <a:t>aliqua</a:t>
            </a:r>
            <a:r>
              <a:rPr lang="en-US" sz="1000" dirty="0">
                <a:solidFill>
                  <a:schemeClr val="tx1"/>
                </a:solidFill>
              </a:rPr>
              <a:t>. </a:t>
            </a:r>
            <a:r>
              <a:rPr lang="en-US" sz="1000" dirty="0" err="1">
                <a:solidFill>
                  <a:schemeClr val="tx1"/>
                </a:solidFill>
              </a:rPr>
              <a:t>Ut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enim</a:t>
            </a:r>
            <a:r>
              <a:rPr lang="en-US" sz="1000" dirty="0">
                <a:solidFill>
                  <a:schemeClr val="tx1"/>
                </a:solidFill>
              </a:rPr>
              <a:t> ad minim </a:t>
            </a:r>
            <a:r>
              <a:rPr lang="en-US" sz="1000" dirty="0" err="1">
                <a:solidFill>
                  <a:schemeClr val="tx1"/>
                </a:solidFill>
              </a:rPr>
              <a:t>veniam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quis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nostrud</a:t>
            </a:r>
            <a:r>
              <a:rPr lang="en-US" sz="1000" dirty="0">
                <a:solidFill>
                  <a:schemeClr val="tx1"/>
                </a:solidFill>
              </a:rPr>
              <a:t> exercitation </a:t>
            </a:r>
            <a:r>
              <a:rPr lang="en-US" sz="1000" dirty="0" err="1">
                <a:solidFill>
                  <a:schemeClr val="tx1"/>
                </a:solidFill>
              </a:rPr>
              <a:t>ullamco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laboris</a:t>
            </a:r>
            <a:r>
              <a:rPr lang="en-US" sz="1000" dirty="0">
                <a:solidFill>
                  <a:schemeClr val="tx1"/>
                </a:solidFill>
              </a:rPr>
              <a:t> nisi </a:t>
            </a:r>
            <a:r>
              <a:rPr lang="en-US" sz="1000" dirty="0" err="1">
                <a:solidFill>
                  <a:schemeClr val="tx1"/>
                </a:solidFill>
              </a:rPr>
              <a:t>ut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aliquip</a:t>
            </a:r>
            <a:r>
              <a:rPr lang="en-US" sz="1000" dirty="0">
                <a:solidFill>
                  <a:schemeClr val="tx1"/>
                </a:solidFill>
              </a:rPr>
              <a:t> ex </a:t>
            </a:r>
            <a:r>
              <a:rPr lang="en-US" sz="1000" dirty="0" err="1">
                <a:solidFill>
                  <a:schemeClr val="tx1"/>
                </a:solidFill>
              </a:rPr>
              <a:t>ea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commodo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consequat</a:t>
            </a:r>
            <a:r>
              <a:rPr lang="en-US" sz="1000" dirty="0">
                <a:solidFill>
                  <a:schemeClr val="tx1"/>
                </a:solidFill>
              </a:rPr>
              <a:t>. Duis </a:t>
            </a:r>
            <a:r>
              <a:rPr lang="en-US" sz="1000" dirty="0" err="1">
                <a:solidFill>
                  <a:schemeClr val="tx1"/>
                </a:solidFill>
              </a:rPr>
              <a:t>aute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irure</a:t>
            </a:r>
            <a:r>
              <a:rPr lang="en-US" sz="1000" dirty="0">
                <a:solidFill>
                  <a:schemeClr val="tx1"/>
                </a:solidFill>
              </a:rPr>
              <a:t> dolor in </a:t>
            </a:r>
            <a:r>
              <a:rPr lang="en-US" sz="1000" dirty="0" err="1">
                <a:solidFill>
                  <a:schemeClr val="tx1"/>
                </a:solidFill>
              </a:rPr>
              <a:t>reprehenderit</a:t>
            </a:r>
            <a:r>
              <a:rPr lang="en-US" sz="1000" dirty="0">
                <a:solidFill>
                  <a:schemeClr val="tx1"/>
                </a:solidFill>
              </a:rPr>
              <a:t> in </a:t>
            </a:r>
            <a:r>
              <a:rPr lang="en-US" sz="1000" dirty="0" err="1">
                <a:solidFill>
                  <a:schemeClr val="tx1"/>
                </a:solidFill>
              </a:rPr>
              <a:t>voluptate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velit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esse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cillum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dolore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eu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fugiat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nulla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pariatur</a:t>
            </a:r>
            <a:r>
              <a:rPr lang="en-US" sz="1000" dirty="0">
                <a:solidFill>
                  <a:schemeClr val="tx1"/>
                </a:solidFill>
              </a:rPr>
              <a:t>. </a:t>
            </a:r>
            <a:r>
              <a:rPr lang="en-US" sz="1000" dirty="0" err="1">
                <a:solidFill>
                  <a:schemeClr val="tx1"/>
                </a:solidFill>
              </a:rPr>
              <a:t>Excepteur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sint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occaecat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cupidatat</a:t>
            </a:r>
            <a:r>
              <a:rPr lang="en-US" sz="1000" dirty="0">
                <a:solidFill>
                  <a:schemeClr val="tx1"/>
                </a:solidFill>
              </a:rPr>
              <a:t> non </a:t>
            </a:r>
            <a:r>
              <a:rPr lang="en-US" sz="1000" dirty="0" err="1">
                <a:solidFill>
                  <a:schemeClr val="tx1"/>
                </a:solidFill>
              </a:rPr>
              <a:t>proident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sunt</a:t>
            </a:r>
            <a:r>
              <a:rPr lang="en-US" sz="1000" dirty="0">
                <a:solidFill>
                  <a:schemeClr val="tx1"/>
                </a:solidFill>
              </a:rPr>
              <a:t> in culpa qui </a:t>
            </a:r>
            <a:r>
              <a:rPr lang="en-US" sz="1000" dirty="0" err="1">
                <a:solidFill>
                  <a:schemeClr val="tx1"/>
                </a:solidFill>
              </a:rPr>
              <a:t>officia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deserunt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mollit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anim</a:t>
            </a:r>
            <a:r>
              <a:rPr lang="en-US" sz="1000" dirty="0">
                <a:solidFill>
                  <a:schemeClr val="tx1"/>
                </a:solidFill>
              </a:rPr>
              <a:t> id </a:t>
            </a:r>
            <a:r>
              <a:rPr lang="en-US" sz="1000" dirty="0" err="1">
                <a:solidFill>
                  <a:schemeClr val="tx1"/>
                </a:solidFill>
              </a:rPr>
              <a:t>est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laborum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0890" y="4315409"/>
            <a:ext cx="9171992" cy="13249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42188" y="4408716"/>
            <a:ext cx="970383" cy="2146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Title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42188" y="4744618"/>
            <a:ext cx="8957388" cy="774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Lorem ipsum dolor sit </a:t>
            </a:r>
            <a:r>
              <a:rPr lang="en-US" sz="1000" dirty="0" err="1">
                <a:solidFill>
                  <a:schemeClr val="tx1"/>
                </a:solidFill>
              </a:rPr>
              <a:t>amet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consectetur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adipiscing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elit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sed</a:t>
            </a:r>
            <a:r>
              <a:rPr lang="en-US" sz="1000" dirty="0">
                <a:solidFill>
                  <a:schemeClr val="tx1"/>
                </a:solidFill>
              </a:rPr>
              <a:t> do </a:t>
            </a:r>
            <a:r>
              <a:rPr lang="en-US" sz="1000" dirty="0" err="1">
                <a:solidFill>
                  <a:schemeClr val="tx1"/>
                </a:solidFill>
              </a:rPr>
              <a:t>eiusmod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tempor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incididunt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ut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labore</a:t>
            </a:r>
            <a:r>
              <a:rPr lang="en-US" sz="1000" dirty="0">
                <a:solidFill>
                  <a:schemeClr val="tx1"/>
                </a:solidFill>
              </a:rPr>
              <a:t> et </a:t>
            </a:r>
            <a:r>
              <a:rPr lang="en-US" sz="1000" dirty="0" err="1">
                <a:solidFill>
                  <a:schemeClr val="tx1"/>
                </a:solidFill>
              </a:rPr>
              <a:t>dolore</a:t>
            </a:r>
            <a:r>
              <a:rPr lang="en-US" sz="1000" dirty="0">
                <a:solidFill>
                  <a:schemeClr val="tx1"/>
                </a:solidFill>
              </a:rPr>
              <a:t> magna </a:t>
            </a:r>
            <a:r>
              <a:rPr lang="en-US" sz="1000" dirty="0" err="1">
                <a:solidFill>
                  <a:schemeClr val="tx1"/>
                </a:solidFill>
              </a:rPr>
              <a:t>aliqua</a:t>
            </a:r>
            <a:r>
              <a:rPr lang="en-US" sz="1000" dirty="0">
                <a:solidFill>
                  <a:schemeClr val="tx1"/>
                </a:solidFill>
              </a:rPr>
              <a:t>. </a:t>
            </a:r>
            <a:r>
              <a:rPr lang="en-US" sz="1000" dirty="0" err="1">
                <a:solidFill>
                  <a:schemeClr val="tx1"/>
                </a:solidFill>
              </a:rPr>
              <a:t>Ut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enim</a:t>
            </a:r>
            <a:r>
              <a:rPr lang="en-US" sz="1000" dirty="0">
                <a:solidFill>
                  <a:schemeClr val="tx1"/>
                </a:solidFill>
              </a:rPr>
              <a:t> ad minim </a:t>
            </a:r>
            <a:r>
              <a:rPr lang="en-US" sz="1000" dirty="0" err="1">
                <a:solidFill>
                  <a:schemeClr val="tx1"/>
                </a:solidFill>
              </a:rPr>
              <a:t>veniam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quis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nostrud</a:t>
            </a:r>
            <a:r>
              <a:rPr lang="en-US" sz="1000" dirty="0">
                <a:solidFill>
                  <a:schemeClr val="tx1"/>
                </a:solidFill>
              </a:rPr>
              <a:t> exercitation </a:t>
            </a:r>
            <a:r>
              <a:rPr lang="en-US" sz="1000" dirty="0" err="1">
                <a:solidFill>
                  <a:schemeClr val="tx1"/>
                </a:solidFill>
              </a:rPr>
              <a:t>ullamco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laboris</a:t>
            </a:r>
            <a:r>
              <a:rPr lang="en-US" sz="1000" dirty="0">
                <a:solidFill>
                  <a:schemeClr val="tx1"/>
                </a:solidFill>
              </a:rPr>
              <a:t> nisi </a:t>
            </a:r>
            <a:r>
              <a:rPr lang="en-US" sz="1000" dirty="0" err="1">
                <a:solidFill>
                  <a:schemeClr val="tx1"/>
                </a:solidFill>
              </a:rPr>
              <a:t>ut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aliquip</a:t>
            </a:r>
            <a:r>
              <a:rPr lang="en-US" sz="1000" dirty="0">
                <a:solidFill>
                  <a:schemeClr val="tx1"/>
                </a:solidFill>
              </a:rPr>
              <a:t> ex </a:t>
            </a:r>
            <a:r>
              <a:rPr lang="en-US" sz="1000" dirty="0" err="1">
                <a:solidFill>
                  <a:schemeClr val="tx1"/>
                </a:solidFill>
              </a:rPr>
              <a:t>ea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commodo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consequat</a:t>
            </a:r>
            <a:r>
              <a:rPr lang="en-US" sz="1000" dirty="0">
                <a:solidFill>
                  <a:schemeClr val="tx1"/>
                </a:solidFill>
              </a:rPr>
              <a:t>. Duis </a:t>
            </a:r>
            <a:r>
              <a:rPr lang="en-US" sz="1000" dirty="0" err="1">
                <a:solidFill>
                  <a:schemeClr val="tx1"/>
                </a:solidFill>
              </a:rPr>
              <a:t>aute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irure</a:t>
            </a:r>
            <a:r>
              <a:rPr lang="en-US" sz="1000" dirty="0">
                <a:solidFill>
                  <a:schemeClr val="tx1"/>
                </a:solidFill>
              </a:rPr>
              <a:t> dolor in </a:t>
            </a:r>
            <a:r>
              <a:rPr lang="en-US" sz="1000" dirty="0" err="1">
                <a:solidFill>
                  <a:schemeClr val="tx1"/>
                </a:solidFill>
              </a:rPr>
              <a:t>reprehenderit</a:t>
            </a:r>
            <a:r>
              <a:rPr lang="en-US" sz="1000" dirty="0">
                <a:solidFill>
                  <a:schemeClr val="tx1"/>
                </a:solidFill>
              </a:rPr>
              <a:t> in </a:t>
            </a:r>
            <a:r>
              <a:rPr lang="en-US" sz="1000" dirty="0" err="1">
                <a:solidFill>
                  <a:schemeClr val="tx1"/>
                </a:solidFill>
              </a:rPr>
              <a:t>voluptate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velit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esse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cillum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dolore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eu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fugiat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nulla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pariatur</a:t>
            </a:r>
            <a:r>
              <a:rPr lang="en-US" sz="1000" dirty="0">
                <a:solidFill>
                  <a:schemeClr val="tx1"/>
                </a:solidFill>
              </a:rPr>
              <a:t>. </a:t>
            </a:r>
            <a:r>
              <a:rPr lang="en-US" sz="1000" dirty="0" err="1">
                <a:solidFill>
                  <a:schemeClr val="tx1"/>
                </a:solidFill>
              </a:rPr>
              <a:t>Excepteur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sint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occaecat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cupidatat</a:t>
            </a:r>
            <a:r>
              <a:rPr lang="en-US" sz="1000" dirty="0">
                <a:solidFill>
                  <a:schemeClr val="tx1"/>
                </a:solidFill>
              </a:rPr>
              <a:t> non </a:t>
            </a:r>
            <a:r>
              <a:rPr lang="en-US" sz="1000" dirty="0" err="1">
                <a:solidFill>
                  <a:schemeClr val="tx1"/>
                </a:solidFill>
              </a:rPr>
              <a:t>proident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sunt</a:t>
            </a:r>
            <a:r>
              <a:rPr lang="en-US" sz="1000" dirty="0">
                <a:solidFill>
                  <a:schemeClr val="tx1"/>
                </a:solidFill>
              </a:rPr>
              <a:t> in culpa qui </a:t>
            </a:r>
            <a:r>
              <a:rPr lang="en-US" sz="1000" dirty="0" err="1">
                <a:solidFill>
                  <a:schemeClr val="tx1"/>
                </a:solidFill>
              </a:rPr>
              <a:t>officia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deserunt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mollit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anim</a:t>
            </a:r>
            <a:r>
              <a:rPr lang="en-US" sz="1000" dirty="0">
                <a:solidFill>
                  <a:schemeClr val="tx1"/>
                </a:solidFill>
              </a:rPr>
              <a:t> id </a:t>
            </a:r>
            <a:r>
              <a:rPr lang="en-US" sz="1000" dirty="0" err="1">
                <a:solidFill>
                  <a:schemeClr val="tx1"/>
                </a:solidFill>
              </a:rPr>
              <a:t>est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laborum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31572" y="970384"/>
            <a:ext cx="690465" cy="2519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316320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98037" y="1250303"/>
            <a:ext cx="9395926" cy="44507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98037" y="970383"/>
            <a:ext cx="690465" cy="2519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31572" y="970384"/>
            <a:ext cx="690465" cy="251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511559" y="1362269"/>
            <a:ext cx="9153331" cy="1082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Assignment ##</a:t>
            </a:r>
          </a:p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Short Description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358604" y="1744823"/>
            <a:ext cx="1222310" cy="317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11559" y="2901819"/>
            <a:ext cx="9153331" cy="1082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Assignment ##</a:t>
            </a:r>
          </a:p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Short Description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358604" y="3293705"/>
            <a:ext cx="1222310" cy="317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511559" y="4301412"/>
            <a:ext cx="9153331" cy="1082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Assignment ##</a:t>
            </a:r>
          </a:p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Short Description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358604" y="4683966"/>
            <a:ext cx="1222310" cy="317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948057" y="6120882"/>
            <a:ext cx="1845906" cy="4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Assignment</a:t>
            </a:r>
          </a:p>
        </p:txBody>
      </p:sp>
    </p:spTree>
    <p:extLst>
      <p:ext uri="{BB962C8B-B14F-4D97-AF65-F5344CB8AC3E}">
        <p14:creationId xmlns:p14="http://schemas.microsoft.com/office/powerpoint/2010/main" val="49419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8037" y="1250303"/>
            <a:ext cx="9395926" cy="44507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98037" y="970383"/>
            <a:ext cx="690465" cy="2519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</a:p>
        </p:txBody>
      </p:sp>
      <p:sp>
        <p:nvSpPr>
          <p:cNvPr id="6" name="Rectangle 5"/>
          <p:cNvSpPr/>
          <p:nvPr/>
        </p:nvSpPr>
        <p:spPr>
          <a:xfrm>
            <a:off x="2231572" y="970384"/>
            <a:ext cx="690465" cy="251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8" name="Rectangle 7"/>
          <p:cNvSpPr/>
          <p:nvPr/>
        </p:nvSpPr>
        <p:spPr>
          <a:xfrm>
            <a:off x="1642188" y="1399592"/>
            <a:ext cx="2547257" cy="2705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Insert Title…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642188" y="1791478"/>
            <a:ext cx="8957388" cy="3237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TEXT BOX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948057" y="6120882"/>
            <a:ext cx="1845906" cy="4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Assignment</a:t>
            </a:r>
          </a:p>
        </p:txBody>
      </p:sp>
    </p:spTree>
    <p:extLst>
      <p:ext uri="{BB962C8B-B14F-4D97-AF65-F5344CB8AC3E}">
        <p14:creationId xmlns:p14="http://schemas.microsoft.com/office/powerpoint/2010/main" val="56569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506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Ryan</cp:lastModifiedBy>
  <cp:revision>10</cp:revision>
  <dcterms:created xsi:type="dcterms:W3CDTF">2016-11-30T19:28:19Z</dcterms:created>
  <dcterms:modified xsi:type="dcterms:W3CDTF">2016-12-01T20:31:31Z</dcterms:modified>
</cp:coreProperties>
</file>