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9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Blackboard Redesign Storyboard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Welcome to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Blackbaord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578" y="2233588"/>
            <a:ext cx="1890933" cy="70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9982" y="2940148"/>
            <a:ext cx="745587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371578" y="3857724"/>
            <a:ext cx="158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9982" y="4639774"/>
            <a:ext cx="7455876" cy="480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8776" y="5669280"/>
            <a:ext cx="43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Need help signing in?</a:t>
            </a:r>
          </a:p>
        </p:txBody>
      </p:sp>
    </p:spTree>
    <p:extLst>
      <p:ext uri="{BB962C8B-B14F-4D97-AF65-F5344CB8AC3E}">
        <p14:creationId xmlns:p14="http://schemas.microsoft.com/office/powerpoint/2010/main" val="297307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03277" cy="1013509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Welcome back Kendrick!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70277" y="1280160"/>
            <a:ext cx="2954215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77310" y="3981157"/>
            <a:ext cx="2954215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2323" y="1280160"/>
            <a:ext cx="2954215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9797" y="3981157"/>
            <a:ext cx="2954215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22630" y="1786597"/>
            <a:ext cx="170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College Algebra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97219" y="1786597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6824" y="4501662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Design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31457" y="4503448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7 OS</a:t>
            </a:r>
          </a:p>
        </p:txBody>
      </p:sp>
      <p:sp>
        <p:nvSpPr>
          <p:cNvPr id="12" name="Oval 11"/>
          <p:cNvSpPr/>
          <p:nvPr/>
        </p:nvSpPr>
        <p:spPr>
          <a:xfrm>
            <a:off x="7226690" y="1013509"/>
            <a:ext cx="514643" cy="460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28387" y="1059173"/>
            <a:ext cx="2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97103" y="2214769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</a:t>
            </a:r>
            <a:endParaRPr lang="en-US" sz="5400" b="1" cap="none" spc="0" dirty="0">
              <a:ln/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55873" y="4929834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30215" y="4870994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73731" y="215503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3928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35326" cy="619613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College Algebra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942535" y="1674055"/>
            <a:ext cx="10367890" cy="5183945"/>
          </a:xfrm>
          <a:prstGeom prst="round2Same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942535" y="1491174"/>
            <a:ext cx="3179299" cy="872197"/>
          </a:xfrm>
          <a:prstGeom prst="round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3826412" y="1491175"/>
            <a:ext cx="3699803" cy="872197"/>
          </a:xfrm>
          <a:prstGeom prst="round2Same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6597748" y="1491175"/>
            <a:ext cx="2926080" cy="87219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>
            <a:off x="8975188" y="1491174"/>
            <a:ext cx="2335237" cy="1153552"/>
          </a:xfrm>
          <a:prstGeom prst="round2Same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7872" y="1742606"/>
            <a:ext cx="22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Discussion Board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0433" y="1730324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4862" y="1698618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67558" y="1730324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Tools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7872" y="2996418"/>
            <a:ext cx="346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Syllabus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7872" y="3981157"/>
            <a:ext cx="154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Calculator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7872" y="505024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Instructor Email</a:t>
            </a:r>
          </a:p>
        </p:txBody>
      </p:sp>
    </p:spTree>
    <p:extLst>
      <p:ext uri="{BB962C8B-B14F-4D97-AF65-F5344CB8AC3E}">
        <p14:creationId xmlns:p14="http://schemas.microsoft.com/office/powerpoint/2010/main" val="72975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Blackboard Redesign Storyboard</vt:lpstr>
      <vt:lpstr>Welcome to Blackbaord!</vt:lpstr>
      <vt:lpstr>Welcome back Kendrick!</vt:lpstr>
      <vt:lpstr>College Algebra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Redesign Storyboard</dc:title>
  <dc:creator>Kendrick Flinn</dc:creator>
  <cp:lastModifiedBy>Kendrick Flinn</cp:lastModifiedBy>
  <cp:revision>4</cp:revision>
  <dcterms:created xsi:type="dcterms:W3CDTF">2016-12-01T20:27:03Z</dcterms:created>
  <dcterms:modified xsi:type="dcterms:W3CDTF">2016-12-01T20:49:57Z</dcterms:modified>
</cp:coreProperties>
</file>