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9C3"/>
    <a:srgbClr val="366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5232-C394-4B09-BD5B-601D9E74514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E138-4C21-4FE7-9465-84765FAE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9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WhiteBoard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61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02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43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105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240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5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1094" y="1461014"/>
            <a:ext cx="9929812" cy="510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1094" y="1128398"/>
            <a:ext cx="1095376" cy="3326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26470" y="1128398"/>
            <a:ext cx="1095376" cy="3326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67150" y="795782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Home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3864770" y="1461014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Welcome to Whiteboard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226470" y="2426181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9235" y="2484310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6470" y="4794527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09235" y="4844218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26470" y="2425822"/>
            <a:ext cx="25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School Announcements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09235" y="2552696"/>
            <a:ext cx="25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Course Email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6470" y="4794527"/>
            <a:ext cx="25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Students Submissions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09235" y="4855179"/>
            <a:ext cx="25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Discussions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04" y="1394778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9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WhiteBoard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6100" y="0"/>
            <a:ext cx="1485900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02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43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105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240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5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1094" y="1461014"/>
            <a:ext cx="9929812" cy="510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1094" y="1128398"/>
            <a:ext cx="1095376" cy="332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26470" y="1128398"/>
            <a:ext cx="1095376" cy="3326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67150" y="795782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Home</a:t>
            </a:r>
            <a:endParaRPr lang="en-US" sz="4000" dirty="0"/>
          </a:p>
        </p:txBody>
      </p:sp>
      <p:sp>
        <p:nvSpPr>
          <p:cNvPr id="19" name="Rectangle 18"/>
          <p:cNvSpPr/>
          <p:nvPr/>
        </p:nvSpPr>
        <p:spPr>
          <a:xfrm>
            <a:off x="3864770" y="1461014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Welcome to Whiteboard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619376" y="2453902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40141" y="2453902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9376" y="4775571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40141" y="4775570"/>
            <a:ext cx="2536030" cy="1464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6" y="2453902"/>
            <a:ext cx="25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School Announcements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40141" y="2467030"/>
            <a:ext cx="25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Instructor Announcements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19376" y="4775570"/>
            <a:ext cx="25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Upcoming Assignments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40141" y="4775570"/>
            <a:ext cx="253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Recently Graded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081" y="24574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9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WhiteBoard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61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02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43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105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240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5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1094" y="1461014"/>
            <a:ext cx="9929812" cy="510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3050" y="1461014"/>
            <a:ext cx="1485900" cy="6652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38950" y="1461014"/>
            <a:ext cx="14859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67150" y="1461014"/>
            <a:ext cx="14859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31094" y="1128398"/>
            <a:ext cx="1095376" cy="3326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26470" y="1128398"/>
            <a:ext cx="1095376" cy="332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67150" y="795782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 129 Home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18" y="1725244"/>
            <a:ext cx="365760" cy="3657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56503" y="2589412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35694" y="2589411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56503" y="2589411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Attendence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93" y="2589411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Discussion 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3050" y="2126246"/>
            <a:ext cx="4179190" cy="16619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53049" y="2124184"/>
            <a:ext cx="417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Chapter?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060" y="2574631"/>
            <a:ext cx="1482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Chapter1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704" y="2576467"/>
            <a:ext cx="1482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Chapter5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97270" y="2593616"/>
            <a:ext cx="1482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Chapter9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2586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9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WhiteBoard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61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02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43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105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240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5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1094" y="1461014"/>
            <a:ext cx="9929812" cy="510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3050" y="1461014"/>
            <a:ext cx="1485900" cy="665232"/>
          </a:xfrm>
          <a:prstGeom prst="rect">
            <a:avLst/>
          </a:prstGeom>
          <a:solidFill>
            <a:srgbClr val="3669C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38950" y="1461014"/>
            <a:ext cx="14859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67150" y="1461014"/>
            <a:ext cx="14859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67150" y="795782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 129 Assignments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131094" y="1128398"/>
            <a:ext cx="1095376" cy="33261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6227" y="1128398"/>
            <a:ext cx="1095376" cy="3326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81063" y="2594480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24848" y="2589412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24847" y="2606812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Needs </a:t>
            </a:r>
            <a:r>
              <a:rPr lang="en-US" dirty="0" err="1" smtClean="0"/>
              <a:t>Evalutated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0603" y="2589412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81063" y="2594244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Assignment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70603" y="2589412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Web Links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" y="131026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66675" y="0"/>
            <a:ext cx="122586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9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WhiteBoard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61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02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43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105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240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5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1094" y="1461014"/>
            <a:ext cx="9929812" cy="510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3050" y="1461014"/>
            <a:ext cx="1485900" cy="665232"/>
          </a:xfrm>
          <a:prstGeom prst="rect">
            <a:avLst/>
          </a:prstGeom>
          <a:solidFill>
            <a:srgbClr val="3769C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38950" y="1461014"/>
            <a:ext cx="1485900" cy="665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67150" y="1461014"/>
            <a:ext cx="14859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67150" y="795782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 129 Assignments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131094" y="1128398"/>
            <a:ext cx="1095376" cy="332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6227" y="1128398"/>
            <a:ext cx="1095376" cy="3326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47726" y="2759866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24849" y="2716294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44604" y="2716294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Submitted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63" y="1910222"/>
            <a:ext cx="365760" cy="36576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7725" y="2759865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70602" y="2759865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90357" y="2759865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Learning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2586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9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WhiteBoard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61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02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 121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343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105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84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 240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500" y="0"/>
            <a:ext cx="1485900" cy="428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1094" y="1461014"/>
            <a:ext cx="9929812" cy="51017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3050" y="1461014"/>
            <a:ext cx="1485900" cy="665232"/>
          </a:xfrm>
          <a:prstGeom prst="rect">
            <a:avLst/>
          </a:prstGeom>
          <a:solidFill>
            <a:srgbClr val="3669C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38950" y="1461014"/>
            <a:ext cx="14859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67150" y="1461014"/>
            <a:ext cx="14859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67150" y="795782"/>
            <a:ext cx="4457700" cy="6652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CS 129 Grades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131094" y="1128398"/>
            <a:ext cx="1095376" cy="332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6227" y="1128398"/>
            <a:ext cx="1095376" cy="3326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6503" y="2790927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0645" y="2791477"/>
            <a:ext cx="2696547" cy="3256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6502" y="2792001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Recently Graded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30566" y="2790927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Total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6502" y="3587260"/>
            <a:ext cx="2696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Chaper1 Quiz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Chaper3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Chaper3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Chaper</a:t>
            </a:r>
            <a:r>
              <a:rPr lang="en-US" dirty="0"/>
              <a:t> </a:t>
            </a:r>
            <a:r>
              <a:rPr lang="en-US" dirty="0" smtClean="0"/>
              <a:t>6 Quiz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2894" y="3910435"/>
            <a:ext cx="262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Possible Points 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Earned Points =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173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WVUP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Whited</dc:creator>
  <cp:lastModifiedBy>Matthew Whited</cp:lastModifiedBy>
  <cp:revision>12</cp:revision>
  <dcterms:created xsi:type="dcterms:W3CDTF">2016-12-01T17:51:12Z</dcterms:created>
  <dcterms:modified xsi:type="dcterms:W3CDTF">2016-12-01T19:51:04Z</dcterms:modified>
</cp:coreProperties>
</file>