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A6C2A-B195-4341-8399-70AC16C10118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03404-BEF6-42C9-8F1A-C7710220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0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4C6-32F9-4B73-9701-FF8169883CA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9994E1-6F3B-47F8-A150-16A582F556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00297"/>
      </p:ext>
    </p:extLst>
  </p:cSld>
  <p:clrMapOvr>
    <a:masterClrMapping/>
  </p:clrMapOvr>
  <p:transition advClick="0"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4C6-32F9-4B73-9701-FF8169883CA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4E1-6F3B-47F8-A150-16A582F556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06412"/>
      </p:ext>
    </p:extLst>
  </p:cSld>
  <p:clrMapOvr>
    <a:masterClrMapping/>
  </p:clrMapOvr>
  <p:transition advClick="0"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4C6-32F9-4B73-9701-FF8169883CA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4E1-6F3B-47F8-A150-16A582F556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90842"/>
      </p:ext>
    </p:extLst>
  </p:cSld>
  <p:clrMapOvr>
    <a:masterClrMapping/>
  </p:clrMapOvr>
  <p:transition advClick="0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4C6-32F9-4B73-9701-FF8169883CA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4E1-6F3B-47F8-A150-16A582F556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38204"/>
      </p:ext>
    </p:extLst>
  </p:cSld>
  <p:clrMapOvr>
    <a:masterClrMapping/>
  </p:clrMapOvr>
  <p:transition advClick="0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4C6-32F9-4B73-9701-FF8169883CA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4E1-6F3B-47F8-A150-16A582F556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96337"/>
      </p:ext>
    </p:extLst>
  </p:cSld>
  <p:clrMapOvr>
    <a:masterClrMapping/>
  </p:clrMapOvr>
  <p:transition advClick="0" advTm="5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4C6-32F9-4B73-9701-FF8169883CA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4E1-6F3B-47F8-A150-16A582F556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544461"/>
      </p:ext>
    </p:extLst>
  </p:cSld>
  <p:clrMapOvr>
    <a:masterClrMapping/>
  </p:clrMapOvr>
  <p:transition advClick="0" advTm="5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4C6-32F9-4B73-9701-FF8169883CA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4E1-6F3B-47F8-A150-16A582F556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355"/>
      </p:ext>
    </p:extLst>
  </p:cSld>
  <p:clrMapOvr>
    <a:masterClrMapping/>
  </p:clrMapOvr>
  <p:transition advClick="0"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4C6-32F9-4B73-9701-FF8169883CA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4E1-6F3B-47F8-A150-16A582F556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14321"/>
      </p:ext>
    </p:extLst>
  </p:cSld>
  <p:clrMapOvr>
    <a:masterClrMapping/>
  </p:clrMapOvr>
  <p:transition advClick="0"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4C6-32F9-4B73-9701-FF8169883CA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4E1-6F3B-47F8-A150-16A582F5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86313"/>
      </p:ext>
    </p:extLst>
  </p:cSld>
  <p:clrMapOvr>
    <a:masterClrMapping/>
  </p:clrMapOvr>
  <p:transition advClick="0"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4C6-32F9-4B73-9701-FF8169883CA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4E1-6F3B-47F8-A150-16A582F556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60116"/>
      </p:ext>
    </p:extLst>
  </p:cSld>
  <p:clrMapOvr>
    <a:masterClrMapping/>
  </p:clrMapOvr>
  <p:transition advClick="0"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3B04C6-32F9-4B73-9701-FF8169883CA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4E1-6F3B-47F8-A150-16A582F556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8757"/>
      </p:ext>
    </p:extLst>
  </p:cSld>
  <p:clrMapOvr>
    <a:masterClrMapping/>
  </p:clrMapOvr>
  <p:transition advClick="0"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04C6-32F9-4B73-9701-FF8169883CA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9994E1-6F3B-47F8-A150-16A582F556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14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 advTm="5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dthingseasily.org/" TargetMode="External"/><Relationship Id="rId2" Type="http://schemas.openxmlformats.org/officeDocument/2006/relationships/hyperlink" Target="http://www.mathhelp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16954"/>
              </p:ext>
            </p:extLst>
          </p:nvPr>
        </p:nvGraphicFramePr>
        <p:xfrm>
          <a:off x="2032000" y="225287"/>
          <a:ext cx="8128000" cy="8652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778146056"/>
                    </a:ext>
                  </a:extLst>
                </a:gridCol>
              </a:tblGrid>
              <a:tr h="865219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PROJECT</a:t>
                      </a:r>
                      <a:r>
                        <a:rPr lang="en-US" sz="4000" baseline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WHITEBOAD</a:t>
                      </a:r>
                      <a:endParaRPr lang="en-US" sz="4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76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2032000" y="2213112"/>
            <a:ext cx="37857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2000" y="3074504"/>
            <a:ext cx="37857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2000" y="3751230"/>
            <a:ext cx="378570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6"/>
                </a:solidFill>
              </a:rPr>
              <a:t>Forgot your password, dumbass?</a:t>
            </a:r>
          </a:p>
        </p:txBody>
      </p:sp>
      <p:pic>
        <p:nvPicPr>
          <p:cNvPr id="8" name="Picture 7" descr="whiteboard writing skills | Flickr - Photo Sharing!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237087"/>
            <a:ext cx="3149600" cy="449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80493"/>
      </p:ext>
    </p:extLst>
  </p:cSld>
  <p:clrMapOvr>
    <a:masterClrMapping/>
  </p:clrMapOvr>
  <p:transition advClick="0" advTm="5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418" y="624288"/>
            <a:ext cx="681183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WELCOME, STUDENT NAME!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26678"/>
              </p:ext>
            </p:extLst>
          </p:nvPr>
        </p:nvGraphicFramePr>
        <p:xfrm>
          <a:off x="3776366" y="2623042"/>
          <a:ext cx="1470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91">
                  <a:extLst>
                    <a:ext uri="{9D8B030D-6E8A-4147-A177-3AD203B41FA5}">
                      <a16:colId xmlns:a16="http://schemas.microsoft.com/office/drawing/2014/main" val="1996436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2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 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English 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7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Biology 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2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225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81025" y="1808286"/>
            <a:ext cx="17906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Search for a class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46678"/>
              </p:ext>
            </p:extLst>
          </p:nvPr>
        </p:nvGraphicFramePr>
        <p:xfrm>
          <a:off x="6590457" y="2623042"/>
          <a:ext cx="2791792" cy="1915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896">
                  <a:extLst>
                    <a:ext uri="{9D8B030D-6E8A-4147-A177-3AD203B41FA5}">
                      <a16:colId xmlns:a16="http://schemas.microsoft.com/office/drawing/2014/main" val="1575895635"/>
                    </a:ext>
                  </a:extLst>
                </a:gridCol>
                <a:gridCol w="1395896">
                  <a:extLst>
                    <a:ext uri="{9D8B030D-6E8A-4147-A177-3AD203B41FA5}">
                      <a16:colId xmlns:a16="http://schemas.microsoft.com/office/drawing/2014/main" val="172808253"/>
                    </a:ext>
                  </a:extLst>
                </a:gridCol>
              </a:tblGrid>
              <a:tr h="394685"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673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Al Bundy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</a:t>
                      </a:r>
                      <a:r>
                        <a:rPr lang="en-US" baseline="0" dirty="0"/>
                        <a:t> 996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15164"/>
                  </a:ext>
                </a:extLst>
              </a:tr>
              <a:tr h="394685">
                <a:tc>
                  <a:txBody>
                    <a:bodyPr/>
                    <a:lstStyle/>
                    <a:p>
                      <a:r>
                        <a:rPr lang="en-US" dirty="0"/>
                        <a:t>Peg Bundy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 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23698"/>
                  </a:ext>
                </a:extLst>
              </a:tr>
              <a:tr h="394685">
                <a:tc>
                  <a:txBody>
                    <a:bodyPr/>
                    <a:lstStyle/>
                    <a:p>
                      <a:r>
                        <a:rPr lang="en-US" dirty="0"/>
                        <a:t>Meg Griffin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522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Ace</a:t>
                      </a:r>
                      <a:r>
                        <a:rPr lang="en-US" baseline="0" dirty="0"/>
                        <a:t> Ventura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 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25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303001"/>
      </p:ext>
    </p:extLst>
  </p:cSld>
  <p:clrMapOvr>
    <a:masterClrMapping/>
  </p:clrMapOvr>
  <p:transition advClick="0" advTm="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7448" y="556591"/>
            <a:ext cx="452720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Math 101 Homepage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68240"/>
              </p:ext>
            </p:extLst>
          </p:nvPr>
        </p:nvGraphicFramePr>
        <p:xfrm>
          <a:off x="136940" y="1422031"/>
          <a:ext cx="78777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7709">
                  <a:extLst>
                    <a:ext uri="{9D8B030D-6E8A-4147-A177-3AD203B41FA5}">
                      <a16:colId xmlns:a16="http://schemas.microsoft.com/office/drawing/2014/main" val="103890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4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day assignment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2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week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2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week Quiz</a:t>
                      </a:r>
                      <a:r>
                        <a:rPr lang="en-US" baseline="0" dirty="0"/>
                        <a:t> study guide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16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Bonus</a:t>
                      </a:r>
                      <a:r>
                        <a:rPr lang="en-US" baseline="0" dirty="0"/>
                        <a:t> assignment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32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89179"/>
              </p:ext>
            </p:extLst>
          </p:nvPr>
        </p:nvGraphicFramePr>
        <p:xfrm>
          <a:off x="3950649" y="354237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01501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FOR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8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www.mathhelp.com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40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www.addthingseasily.org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1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www.nochildleftbehind.gov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0478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33113" y="556591"/>
            <a:ext cx="2055371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Meg Griffin Contact</a:t>
            </a:r>
          </a:p>
          <a:p>
            <a:r>
              <a:rPr lang="en-US" i="1" dirty="0" err="1"/>
              <a:t>megisntsobad@gmail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4943802"/>
      </p:ext>
    </p:extLst>
  </p:cSld>
  <p:clrMapOvr>
    <a:masterClrMapping/>
  </p:clrMapOvr>
  <p:transition advClick="0" advTm="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4064" y="728870"/>
            <a:ext cx="35980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YOUR GRADES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68777"/>
              </p:ext>
            </p:extLst>
          </p:nvPr>
        </p:nvGraphicFramePr>
        <p:xfrm>
          <a:off x="1899082" y="177984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973242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6339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77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7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27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 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3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Quiz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6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1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Bonus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 </a:t>
                      </a:r>
                      <a:r>
                        <a:rPr lang="en-US" dirty="0" err="1"/>
                        <a:t>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45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13183"/>
      </p:ext>
    </p:extLst>
  </p:cSld>
  <p:clrMapOvr>
    <a:masterClrMapping/>
  </p:clrMapOvr>
  <p:transition advClick="0" advTm="5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2251" y="1033670"/>
            <a:ext cx="517321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ALL COURSE GRADES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30654"/>
              </p:ext>
            </p:extLst>
          </p:nvPr>
        </p:nvGraphicFramePr>
        <p:xfrm>
          <a:off x="2044856" y="240269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504944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441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9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English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Biology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8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6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172759"/>
      </p:ext>
    </p:extLst>
  </p:cSld>
  <p:clrMapOvr>
    <a:masterClrMapping/>
  </p:clrMapOvr>
  <p:transition advClick="0" advTm="5000">
    <p:fade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</TotalTime>
  <Words>138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Kelley</dc:creator>
  <cp:lastModifiedBy>Benjamin Kelley</cp:lastModifiedBy>
  <cp:revision>18</cp:revision>
  <dcterms:created xsi:type="dcterms:W3CDTF">2016-12-01T19:17:14Z</dcterms:created>
  <dcterms:modified xsi:type="dcterms:W3CDTF">2016-12-01T21:46:09Z</dcterms:modified>
</cp:coreProperties>
</file>