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7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70" r:id="rId12"/>
    <p:sldId id="271" r:id="rId13"/>
    <p:sldId id="260" r:id="rId14"/>
    <p:sldId id="284" r:id="rId15"/>
    <p:sldId id="285" r:id="rId16"/>
    <p:sldId id="295" r:id="rId17"/>
    <p:sldId id="272" r:id="rId18"/>
    <p:sldId id="275" r:id="rId19"/>
    <p:sldId id="287" r:id="rId20"/>
    <p:sldId id="286" r:id="rId21"/>
    <p:sldId id="296" r:id="rId22"/>
    <p:sldId id="276" r:id="rId23"/>
    <p:sldId id="277" r:id="rId24"/>
    <p:sldId id="289" r:id="rId25"/>
    <p:sldId id="288" r:id="rId26"/>
    <p:sldId id="297" r:id="rId27"/>
    <p:sldId id="278" r:id="rId28"/>
    <p:sldId id="279" r:id="rId29"/>
    <p:sldId id="290" r:id="rId30"/>
    <p:sldId id="291" r:id="rId31"/>
    <p:sldId id="298" r:id="rId32"/>
    <p:sldId id="280" r:id="rId33"/>
    <p:sldId id="273" r:id="rId34"/>
    <p:sldId id="292" r:id="rId35"/>
    <p:sldId id="293" r:id="rId36"/>
    <p:sldId id="299" r:id="rId37"/>
    <p:sldId id="274" r:id="rId38"/>
    <p:sldId id="281" r:id="rId39"/>
    <p:sldId id="282" r:id="rId40"/>
    <p:sldId id="283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Overall Grades : ENG 104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1">
                  <c:v>Essays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87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5-4EE1-B606-A6B1E4FC66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1">
                  <c:v>Essays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75-4EE1-B606-A6B1E4FC66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1">
                  <c:v>Essays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DB75-4EE1-B606-A6B1E4FC6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58070960"/>
        <c:axId val="458071616"/>
      </c:barChart>
      <c:catAx>
        <c:axId val="458070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071616"/>
        <c:crosses val="autoZero"/>
        <c:auto val="1"/>
        <c:lblAlgn val="ctr"/>
        <c:lblOffset val="100"/>
        <c:noMultiLvlLbl val="0"/>
      </c:catAx>
      <c:valAx>
        <c:axId val="45807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07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Overall Grades : CS 304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Projects</c:v>
                </c:pt>
                <c:pt idx="1">
                  <c:v>Homework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1">
                  <c:v>87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5-4EE1-B606-A6B1E4FC66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Projects</c:v>
                </c:pt>
                <c:pt idx="1">
                  <c:v>Homework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75-4EE1-B606-A6B1E4FC66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Projects</c:v>
                </c:pt>
                <c:pt idx="1">
                  <c:v>Homework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DB75-4EE1-B606-A6B1E4FC6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58070960"/>
        <c:axId val="458071616"/>
      </c:barChart>
      <c:catAx>
        <c:axId val="458070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071616"/>
        <c:crosses val="autoZero"/>
        <c:auto val="1"/>
        <c:lblAlgn val="ctr"/>
        <c:lblOffset val="100"/>
        <c:noMultiLvlLbl val="0"/>
      </c:catAx>
      <c:valAx>
        <c:axId val="45807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07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Overall Grades : ECON 204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Quizzes</c:v>
                </c:pt>
                <c:pt idx="1">
                  <c:v>Homework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1">
                  <c:v>87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5-4EE1-B606-A6B1E4FC66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Quizzes</c:v>
                </c:pt>
                <c:pt idx="1">
                  <c:v>Homework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75-4EE1-B606-A6B1E4FC66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Quizzes</c:v>
                </c:pt>
                <c:pt idx="1">
                  <c:v>Homework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DB75-4EE1-B606-A6B1E4FC6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58070960"/>
        <c:axId val="458071616"/>
      </c:barChart>
      <c:catAx>
        <c:axId val="458070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071616"/>
        <c:crosses val="autoZero"/>
        <c:auto val="1"/>
        <c:lblAlgn val="ctr"/>
        <c:lblOffset val="100"/>
        <c:noMultiLvlLbl val="0"/>
      </c:catAx>
      <c:valAx>
        <c:axId val="45807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07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Overall Grades : CIT 130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Projects</c:v>
                </c:pt>
                <c:pt idx="1">
                  <c:v>Homework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1">
                  <c:v>87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5-4EE1-B606-A6B1E4FC66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Projects</c:v>
                </c:pt>
                <c:pt idx="1">
                  <c:v>Homework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75-4EE1-B606-A6B1E4FC66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Projects</c:v>
                </c:pt>
                <c:pt idx="1">
                  <c:v>Homework</c:v>
                </c:pt>
                <c:pt idx="2">
                  <c:v>Tests</c:v>
                </c:pt>
                <c:pt idx="3">
                  <c:v>Attendence</c:v>
                </c:pt>
              </c:strCache>
            </c:str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DB75-4EE1-B606-A6B1E4FC6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58070960"/>
        <c:axId val="458071616"/>
      </c:barChart>
      <c:catAx>
        <c:axId val="458070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071616"/>
        <c:crosses val="autoZero"/>
        <c:auto val="1"/>
        <c:lblAlgn val="ctr"/>
        <c:lblOffset val="100"/>
        <c:noMultiLvlLbl val="0"/>
      </c:catAx>
      <c:valAx>
        <c:axId val="45807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07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Overall Grades: CS 221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Projects</c:v>
                </c:pt>
                <c:pt idx="1">
                  <c:v>Tests</c:v>
                </c:pt>
                <c:pt idx="2">
                  <c:v>Attendence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98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5-4EE1-B606-A6B1E4FC66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Projects</c:v>
                </c:pt>
                <c:pt idx="1">
                  <c:v>Tests</c:v>
                </c:pt>
                <c:pt idx="2">
                  <c:v>Attendence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75-4EE1-B606-A6B1E4FC66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Projects</c:v>
                </c:pt>
                <c:pt idx="1">
                  <c:v>Tests</c:v>
                </c:pt>
                <c:pt idx="2">
                  <c:v>Attendence</c:v>
                </c:pt>
              </c:strCache>
            </c:str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DB75-4EE1-B606-A6B1E4FC6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58070960"/>
        <c:axId val="458071616"/>
      </c:barChart>
      <c:catAx>
        <c:axId val="458070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071616"/>
        <c:crosses val="autoZero"/>
        <c:auto val="1"/>
        <c:lblAlgn val="ctr"/>
        <c:lblOffset val="100"/>
        <c:noMultiLvlLbl val="0"/>
      </c:catAx>
      <c:valAx>
        <c:axId val="45807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07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3F2B-0474-442F-9668-ED93A8CA109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E92D7-8FDE-4184-B863-1C882CD2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9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8D88-A18D-4E5A-AED7-D13FB64002A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4D28-8D6F-40B2-9E88-5FC057A445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25273"/>
              </p:ext>
            </p:extLst>
          </p:nvPr>
        </p:nvGraphicFramePr>
        <p:xfrm>
          <a:off x="3720123" y="2416581"/>
          <a:ext cx="5054600" cy="213783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4118999741"/>
                    </a:ext>
                  </a:extLst>
                </a:gridCol>
              </a:tblGrid>
              <a:tr h="106891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27130"/>
                  </a:ext>
                </a:extLst>
              </a:tr>
              <a:tr h="1068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8039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55359"/>
              </p:ext>
            </p:extLst>
          </p:nvPr>
        </p:nvGraphicFramePr>
        <p:xfrm>
          <a:off x="3852007" y="3629919"/>
          <a:ext cx="479083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5416">
                  <a:extLst>
                    <a:ext uri="{9D8B030D-6E8A-4147-A177-3AD203B41FA5}">
                      <a16:colId xmlns:a16="http://schemas.microsoft.com/office/drawing/2014/main" val="1055760333"/>
                    </a:ext>
                  </a:extLst>
                </a:gridCol>
                <a:gridCol w="2395416">
                  <a:extLst>
                    <a:ext uri="{9D8B030D-6E8A-4147-A177-3AD203B41FA5}">
                      <a16:colId xmlns:a16="http://schemas.microsoft.com/office/drawing/2014/main" val="144429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SomeAdmin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6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NoOneCares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579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451231" y="4703885"/>
            <a:ext cx="1608992" cy="52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</a:p>
        </p:txBody>
      </p:sp>
      <p:pic>
        <p:nvPicPr>
          <p:cNvPr id="5" name="Picture 4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23" y="4923693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1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72797367"/>
              </p:ext>
            </p:extLst>
          </p:nvPr>
        </p:nvGraphicFramePr>
        <p:xfrm>
          <a:off x="3299558" y="1124764"/>
          <a:ext cx="7402146" cy="446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6493" y="1124764"/>
          <a:ext cx="2224453" cy="2849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7" name="Picture 6" descr="White Mouse Cursor Arr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64" y="1653037"/>
            <a:ext cx="440829" cy="6612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03515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1840" y="1166608"/>
          <a:ext cx="222445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66293" y="1335127"/>
            <a:ext cx="8062545" cy="3869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0738" y="1670538"/>
            <a:ext cx="4192954" cy="1739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Announcements: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0738" y="2404696"/>
          <a:ext cx="4192954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6477">
                  <a:extLst>
                    <a:ext uri="{9D8B030D-6E8A-4147-A177-3AD203B41FA5}">
                      <a16:colId xmlns:a16="http://schemas.microsoft.com/office/drawing/2014/main" val="1739169989"/>
                    </a:ext>
                  </a:extLst>
                </a:gridCol>
                <a:gridCol w="2096477">
                  <a:extLst>
                    <a:ext uri="{9D8B030D-6E8A-4147-A177-3AD203B41FA5}">
                      <a16:colId xmlns:a16="http://schemas.microsoft.com/office/drawing/2014/main" val="19086993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138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Due 11/29/16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  <a:r>
                        <a:rPr lang="en-US" baseline="0" dirty="0"/>
                        <a:t> Due</a:t>
                      </a:r>
                    </a:p>
                    <a:p>
                      <a:r>
                        <a:rPr lang="en-US" baseline="0" dirty="0"/>
                        <a:t>11/29/16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465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68137" y="1670538"/>
            <a:ext cx="2832101" cy="3341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9185" y="5732585"/>
            <a:ext cx="9539653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MOTD: Stay positive and work hard, your dreams are but a mere achievement away!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912587" y="2910851"/>
            <a:ext cx="2743200" cy="860450"/>
          </a:xfrm>
        </p:spPr>
        <p:txBody>
          <a:bodyPr/>
          <a:lstStyle/>
          <a:p>
            <a:pPr algn="ctr"/>
            <a:fld id="{2B0FB38A-970C-4060-95FF-0F88A36B17B9}" type="datetime9">
              <a:rPr lang="en-US" sz="2000" b="1" smtClean="0">
                <a:solidFill>
                  <a:schemeClr val="bg1"/>
                </a:solidFill>
              </a:rPr>
              <a:t>11/30/2016 9:05:50 AM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69737" y="1835823"/>
            <a:ext cx="2628900" cy="729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Date and Time:</a:t>
            </a:r>
          </a:p>
        </p:txBody>
      </p:sp>
      <p:pic>
        <p:nvPicPr>
          <p:cNvPr id="13" name="Picture 12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79" y="2076647"/>
            <a:ext cx="440829" cy="66124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41994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14289"/>
              </p:ext>
            </p:extLst>
          </p:nvPr>
        </p:nvGraphicFramePr>
        <p:xfrm>
          <a:off x="641840" y="1166608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66293" y="1335127"/>
            <a:ext cx="8062545" cy="3869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0738" y="1670538"/>
            <a:ext cx="4192954" cy="1739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Announcements: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0738" y="2404696"/>
          <a:ext cx="4192954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6477">
                  <a:extLst>
                    <a:ext uri="{9D8B030D-6E8A-4147-A177-3AD203B41FA5}">
                      <a16:colId xmlns:a16="http://schemas.microsoft.com/office/drawing/2014/main" val="1739169989"/>
                    </a:ext>
                  </a:extLst>
                </a:gridCol>
                <a:gridCol w="2096477">
                  <a:extLst>
                    <a:ext uri="{9D8B030D-6E8A-4147-A177-3AD203B41FA5}">
                      <a16:colId xmlns:a16="http://schemas.microsoft.com/office/drawing/2014/main" val="19086993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138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Due 11/29/16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  <a:r>
                        <a:rPr lang="en-US" baseline="0" dirty="0"/>
                        <a:t> Due</a:t>
                      </a:r>
                    </a:p>
                    <a:p>
                      <a:r>
                        <a:rPr lang="en-US" baseline="0" dirty="0"/>
                        <a:t>11/29/16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465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68137" y="1670538"/>
            <a:ext cx="2832101" cy="3341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9185" y="5732585"/>
            <a:ext cx="9539653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MOTD: Stay positive and work hard, your dreams are but a mere achievement away!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912587" y="2910851"/>
            <a:ext cx="2743200" cy="860450"/>
          </a:xfrm>
        </p:spPr>
        <p:txBody>
          <a:bodyPr/>
          <a:lstStyle/>
          <a:p>
            <a:pPr algn="ctr"/>
            <a:fld id="{2B0FB38A-970C-4060-95FF-0F88A36B17B9}" type="datetime9">
              <a:rPr lang="en-US" sz="2000" b="1" smtClean="0">
                <a:solidFill>
                  <a:schemeClr val="bg1"/>
                </a:solidFill>
              </a:rPr>
              <a:t>11/30/2016 9:05:50 AM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69737" y="1835823"/>
            <a:ext cx="2628900" cy="729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Date and Time:</a:t>
            </a:r>
          </a:p>
        </p:txBody>
      </p:sp>
      <p:pic>
        <p:nvPicPr>
          <p:cNvPr id="13" name="Picture 12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85" y="2286921"/>
            <a:ext cx="440829" cy="66124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53880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304288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 – CS304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73372"/>
              </p:ext>
            </p:extLst>
          </p:nvPr>
        </p:nvGraphicFramePr>
        <p:xfrm>
          <a:off x="2999232" y="2105483"/>
          <a:ext cx="3189224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4612">
                  <a:extLst>
                    <a:ext uri="{9D8B030D-6E8A-4147-A177-3AD203B41FA5}">
                      <a16:colId xmlns:a16="http://schemas.microsoft.com/office/drawing/2014/main" val="1577754233"/>
                    </a:ext>
                  </a:extLst>
                </a:gridCol>
                <a:gridCol w="1594612">
                  <a:extLst>
                    <a:ext uri="{9D8B030D-6E8A-4147-A177-3AD203B41FA5}">
                      <a16:colId xmlns:a16="http://schemas.microsoft.com/office/drawing/2014/main" val="274021134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Chapter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305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9/23/16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632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608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165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10/15/16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945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196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10/29/16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980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107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12931"/>
              </p:ext>
            </p:extLst>
          </p:nvPr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4" y="2916395"/>
            <a:ext cx="440829" cy="6612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68064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371" y="2701445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1, Project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6729"/>
              </p:ext>
            </p:extLst>
          </p:nvPr>
        </p:nvGraphicFramePr>
        <p:xfrm>
          <a:off x="4559750" y="5133166"/>
          <a:ext cx="469411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7058">
                  <a:extLst>
                    <a:ext uri="{9D8B030D-6E8A-4147-A177-3AD203B41FA5}">
                      <a16:colId xmlns:a16="http://schemas.microsoft.com/office/drawing/2014/main" val="1822226800"/>
                    </a:ext>
                  </a:extLst>
                </a:gridCol>
                <a:gridCol w="2347058">
                  <a:extLst>
                    <a:ext uri="{9D8B030D-6E8A-4147-A177-3AD203B41FA5}">
                      <a16:colId xmlns:a16="http://schemas.microsoft.com/office/drawing/2014/main" val="144607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2646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54415" y="2400300"/>
            <a:ext cx="4699451" cy="2549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this project, you should create a basic storyboard for a social networking Site: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Login Screen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Post status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View other status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Add friend</a:t>
            </a:r>
          </a:p>
        </p:txBody>
      </p:sp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77" y="5250076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1, Project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54415" y="2400300"/>
            <a:ext cx="4699451" cy="2549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Submission Space </a:t>
            </a:r>
            <a:r>
              <a:rPr lang="en-US" dirty="0"/>
              <a:t>– Upload your written assignment here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4061012"/>
            <a:ext cx="2850776" cy="4123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63149" y="4061012"/>
            <a:ext cx="975946" cy="412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188718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09" y="2649416"/>
            <a:ext cx="440829" cy="6612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05087"/>
              </p:ext>
            </p:extLst>
          </p:nvPr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53920"/>
              </p:ext>
            </p:extLst>
          </p:nvPr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20827"/>
              </p:ext>
            </p:extLst>
          </p:nvPr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93293"/>
              </p:ext>
            </p:extLst>
          </p:nvPr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8899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304288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 – ENG104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99232" y="2105483"/>
          <a:ext cx="3189224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4612">
                  <a:extLst>
                    <a:ext uri="{9D8B030D-6E8A-4147-A177-3AD203B41FA5}">
                      <a16:colId xmlns:a16="http://schemas.microsoft.com/office/drawing/2014/main" val="1577754233"/>
                    </a:ext>
                  </a:extLst>
                </a:gridCol>
                <a:gridCol w="1594612">
                  <a:extLst>
                    <a:ext uri="{9D8B030D-6E8A-4147-A177-3AD203B41FA5}">
                      <a16:colId xmlns:a16="http://schemas.microsoft.com/office/drawing/2014/main" val="274021134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Chapter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305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9/23/16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632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608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165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10/15/16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945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196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10/29/16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980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107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4" y="2916395"/>
            <a:ext cx="440829" cy="6612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418928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Essay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Essay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371" y="2643307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2" y="870439"/>
            <a:ext cx="11060723" cy="5143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sability - Indeterminate Progress Indicator Styles - User Experience ...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24050"/>
            <a:ext cx="44862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1, </a:t>
            </a:r>
          </a:p>
          <a:p>
            <a:pPr algn="ctr"/>
            <a:r>
              <a:rPr lang="en-US" dirty="0"/>
              <a:t>Essay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59750" y="5133166"/>
          <a:ext cx="469411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7058">
                  <a:extLst>
                    <a:ext uri="{9D8B030D-6E8A-4147-A177-3AD203B41FA5}">
                      <a16:colId xmlns:a16="http://schemas.microsoft.com/office/drawing/2014/main" val="1822226800"/>
                    </a:ext>
                  </a:extLst>
                </a:gridCol>
                <a:gridCol w="2347058">
                  <a:extLst>
                    <a:ext uri="{9D8B030D-6E8A-4147-A177-3AD203B41FA5}">
                      <a16:colId xmlns:a16="http://schemas.microsoft.com/office/drawing/2014/main" val="144607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2646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54415" y="2400300"/>
            <a:ext cx="4699451" cy="2549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an essay on the meaning of life to you, what do you wake up to do, what motivates you?</a:t>
            </a:r>
          </a:p>
        </p:txBody>
      </p:sp>
      <p:pic>
        <p:nvPicPr>
          <p:cNvPr id="10" name="Picture 9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64" y="5196423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7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1, Essay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54415" y="2400300"/>
            <a:ext cx="4699451" cy="2549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Submission Space</a:t>
            </a:r>
            <a:r>
              <a:rPr lang="en-US" dirty="0"/>
              <a:t> – Upload your written assignment here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4061012"/>
            <a:ext cx="2850776" cy="4123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63149" y="4061012"/>
            <a:ext cx="975946" cy="412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291829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73" y="2905164"/>
            <a:ext cx="440829" cy="6612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12905"/>
              </p:ext>
            </p:extLst>
          </p:nvPr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Essay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Essay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03031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304288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 – CIT130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99232" y="2105483"/>
          <a:ext cx="3189224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4612">
                  <a:extLst>
                    <a:ext uri="{9D8B030D-6E8A-4147-A177-3AD203B41FA5}">
                      <a16:colId xmlns:a16="http://schemas.microsoft.com/office/drawing/2014/main" val="1577754233"/>
                    </a:ext>
                  </a:extLst>
                </a:gridCol>
                <a:gridCol w="1594612">
                  <a:extLst>
                    <a:ext uri="{9D8B030D-6E8A-4147-A177-3AD203B41FA5}">
                      <a16:colId xmlns:a16="http://schemas.microsoft.com/office/drawing/2014/main" val="274021134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Chapter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305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9/23/16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632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608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165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10/15/16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945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196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10/29/16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980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107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4" y="2916395"/>
            <a:ext cx="440829" cy="6612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99952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95" y="3247208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2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1, </a:t>
            </a:r>
          </a:p>
          <a:p>
            <a:pPr algn="ctr"/>
            <a:r>
              <a:rPr lang="en-US" dirty="0"/>
              <a:t>Homework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59750" y="5133166"/>
          <a:ext cx="469411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7058">
                  <a:extLst>
                    <a:ext uri="{9D8B030D-6E8A-4147-A177-3AD203B41FA5}">
                      <a16:colId xmlns:a16="http://schemas.microsoft.com/office/drawing/2014/main" val="1822226800"/>
                    </a:ext>
                  </a:extLst>
                </a:gridCol>
                <a:gridCol w="2347058">
                  <a:extLst>
                    <a:ext uri="{9D8B030D-6E8A-4147-A177-3AD203B41FA5}">
                      <a16:colId xmlns:a16="http://schemas.microsoft.com/office/drawing/2014/main" val="144607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2646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54415" y="2400300"/>
            <a:ext cx="4699451" cy="2549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does RSA Encryption stand for?:</a:t>
            </a:r>
          </a:p>
        </p:txBody>
      </p:sp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76" y="5285951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1, Homework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54415" y="2400300"/>
            <a:ext cx="4699451" cy="2549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Submission Space </a:t>
            </a:r>
            <a:r>
              <a:rPr lang="en-US" dirty="0"/>
              <a:t>– Upload your written assignment here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4061012"/>
            <a:ext cx="2850776" cy="4123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63149" y="4061012"/>
            <a:ext cx="975946" cy="412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34522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64" y="3138854"/>
            <a:ext cx="440829" cy="6612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920413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304288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 – ECON204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99232" y="2105483"/>
          <a:ext cx="3189224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4612">
                  <a:extLst>
                    <a:ext uri="{9D8B030D-6E8A-4147-A177-3AD203B41FA5}">
                      <a16:colId xmlns:a16="http://schemas.microsoft.com/office/drawing/2014/main" val="1577754233"/>
                    </a:ext>
                  </a:extLst>
                </a:gridCol>
                <a:gridCol w="1594612">
                  <a:extLst>
                    <a:ext uri="{9D8B030D-6E8A-4147-A177-3AD203B41FA5}">
                      <a16:colId xmlns:a16="http://schemas.microsoft.com/office/drawing/2014/main" val="274021134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Chapter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305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9/23/16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632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608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165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10/15/16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945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196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10/29/16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980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Chapter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107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4" y="2916395"/>
            <a:ext cx="440829" cy="6612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309482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371" y="2735712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7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72428"/>
              </p:ext>
            </p:extLst>
          </p:nvPr>
        </p:nvGraphicFramePr>
        <p:xfrm>
          <a:off x="641840" y="1166608"/>
          <a:ext cx="222445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66293" y="1335127"/>
            <a:ext cx="8062545" cy="3869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0738" y="1670538"/>
            <a:ext cx="4192954" cy="1739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Announcements: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45115"/>
              </p:ext>
            </p:extLst>
          </p:nvPr>
        </p:nvGraphicFramePr>
        <p:xfrm>
          <a:off x="3270738" y="2404696"/>
          <a:ext cx="4192954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6477">
                  <a:extLst>
                    <a:ext uri="{9D8B030D-6E8A-4147-A177-3AD203B41FA5}">
                      <a16:colId xmlns:a16="http://schemas.microsoft.com/office/drawing/2014/main" val="1739169989"/>
                    </a:ext>
                  </a:extLst>
                </a:gridCol>
                <a:gridCol w="2096477">
                  <a:extLst>
                    <a:ext uri="{9D8B030D-6E8A-4147-A177-3AD203B41FA5}">
                      <a16:colId xmlns:a16="http://schemas.microsoft.com/office/drawing/2014/main" val="19086993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138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Due 11/29/16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  <a:r>
                        <a:rPr lang="en-US" baseline="0" dirty="0"/>
                        <a:t> Due</a:t>
                      </a:r>
                    </a:p>
                    <a:p>
                      <a:r>
                        <a:rPr lang="en-US" baseline="0" dirty="0"/>
                        <a:t>11/29/16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465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68137" y="1670538"/>
            <a:ext cx="2832101" cy="3341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9185" y="5732585"/>
            <a:ext cx="9539653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MOTD: Stay positive and work hard, your dreams are but a mere achievement away!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912587" y="2910851"/>
            <a:ext cx="2743200" cy="860450"/>
          </a:xfrm>
        </p:spPr>
        <p:txBody>
          <a:bodyPr/>
          <a:lstStyle/>
          <a:p>
            <a:pPr algn="ctr"/>
            <a:fld id="{2B0FB38A-970C-4060-95FF-0F88A36B17B9}" type="datetime9">
              <a:rPr lang="en-US" sz="2000" b="1" smtClean="0">
                <a:solidFill>
                  <a:schemeClr val="bg1"/>
                </a:solidFill>
              </a:rPr>
              <a:t>11/30/2016 9:05:49 AM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69737" y="1835823"/>
            <a:ext cx="2628900" cy="729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Date and Time: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05995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1, </a:t>
            </a:r>
          </a:p>
          <a:p>
            <a:pPr algn="ctr"/>
            <a:r>
              <a:rPr lang="en-US" dirty="0"/>
              <a:t>Homework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59750" y="5133166"/>
          <a:ext cx="469411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7058">
                  <a:extLst>
                    <a:ext uri="{9D8B030D-6E8A-4147-A177-3AD203B41FA5}">
                      <a16:colId xmlns:a16="http://schemas.microsoft.com/office/drawing/2014/main" val="1822226800"/>
                    </a:ext>
                  </a:extLst>
                </a:gridCol>
                <a:gridCol w="2347058">
                  <a:extLst>
                    <a:ext uri="{9D8B030D-6E8A-4147-A177-3AD203B41FA5}">
                      <a16:colId xmlns:a16="http://schemas.microsoft.com/office/drawing/2014/main" val="144607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2646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54415" y="2400300"/>
            <a:ext cx="4699451" cy="2549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some research on any famous real estate mogul, submit your results below</a:t>
            </a:r>
          </a:p>
        </p:txBody>
      </p:sp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17" y="5358804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2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1, Homework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54415" y="2400300"/>
            <a:ext cx="4699451" cy="2549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Submission Space – Upload your written assignment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1600" y="4061012"/>
            <a:ext cx="2850776" cy="4123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63149" y="4061012"/>
            <a:ext cx="975946" cy="412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136662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64" y="3439504"/>
            <a:ext cx="440829" cy="6612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50454"/>
              </p:ext>
            </p:extLst>
          </p:nvPr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4272607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304288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 – CS221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99232" y="2105483"/>
          <a:ext cx="3189224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4612">
                  <a:extLst>
                    <a:ext uri="{9D8B030D-6E8A-4147-A177-3AD203B41FA5}">
                      <a16:colId xmlns:a16="http://schemas.microsoft.com/office/drawing/2014/main" val="1577754233"/>
                    </a:ext>
                  </a:extLst>
                </a:gridCol>
                <a:gridCol w="1594612">
                  <a:extLst>
                    <a:ext uri="{9D8B030D-6E8A-4147-A177-3AD203B41FA5}">
                      <a16:colId xmlns:a16="http://schemas.microsoft.com/office/drawing/2014/main" val="2740211347"/>
                    </a:ext>
                  </a:extLst>
                </a:gridCol>
              </a:tblGrid>
              <a:tr h="258487">
                <a:tc>
                  <a:txBody>
                    <a:bodyPr/>
                    <a:lstStyle/>
                    <a:p>
                      <a:r>
                        <a:rPr lang="en-US" dirty="0"/>
                        <a:t>Chapter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30526"/>
                  </a:ext>
                </a:extLst>
              </a:tr>
              <a:tr h="258487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9/23/16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63278"/>
                  </a:ext>
                </a:extLst>
              </a:tr>
              <a:tr h="258487">
                <a:tc>
                  <a:txBody>
                    <a:bodyPr/>
                    <a:lstStyle/>
                    <a:p>
                      <a:r>
                        <a:rPr lang="en-US" dirty="0"/>
                        <a:t>Chapter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60866"/>
                  </a:ext>
                </a:extLst>
              </a:tr>
              <a:tr h="258487">
                <a:tc>
                  <a:txBody>
                    <a:bodyPr/>
                    <a:lstStyle/>
                    <a:p>
                      <a:r>
                        <a:rPr lang="en-US" dirty="0"/>
                        <a:t>Chapter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16515"/>
                  </a:ext>
                </a:extLst>
              </a:tr>
              <a:tr h="258487">
                <a:tc>
                  <a:txBody>
                    <a:bodyPr/>
                    <a:lstStyle/>
                    <a:p>
                      <a:r>
                        <a:rPr lang="en-US" dirty="0"/>
                        <a:t>Chapter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10/15/16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94599"/>
                  </a:ext>
                </a:extLst>
              </a:tr>
              <a:tr h="258487">
                <a:tc>
                  <a:txBody>
                    <a:bodyPr/>
                    <a:lstStyle/>
                    <a:p>
                      <a:r>
                        <a:rPr lang="en-US" dirty="0"/>
                        <a:t>Chapter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19665"/>
                  </a:ext>
                </a:extLst>
              </a:tr>
              <a:tr h="258487">
                <a:tc>
                  <a:txBody>
                    <a:bodyPr/>
                    <a:lstStyle/>
                    <a:p>
                      <a:r>
                        <a:rPr lang="en-US" dirty="0"/>
                        <a:t>Chapter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10/29/16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98079"/>
                  </a:ext>
                </a:extLst>
              </a:tr>
              <a:tr h="258487">
                <a:tc>
                  <a:txBody>
                    <a:bodyPr/>
                    <a:lstStyle/>
                    <a:p>
                      <a:r>
                        <a:rPr lang="en-US" dirty="0"/>
                        <a:t>Chapter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107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4" y="2916395"/>
            <a:ext cx="440829" cy="6612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617015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371" y="2679526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31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1, </a:t>
            </a:r>
          </a:p>
          <a:p>
            <a:pPr algn="ctr"/>
            <a:r>
              <a:rPr lang="en-US" dirty="0"/>
              <a:t>Project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59750" y="5133166"/>
          <a:ext cx="469411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7058">
                  <a:extLst>
                    <a:ext uri="{9D8B030D-6E8A-4147-A177-3AD203B41FA5}">
                      <a16:colId xmlns:a16="http://schemas.microsoft.com/office/drawing/2014/main" val="1822226800"/>
                    </a:ext>
                  </a:extLst>
                </a:gridCol>
                <a:gridCol w="2347058">
                  <a:extLst>
                    <a:ext uri="{9D8B030D-6E8A-4147-A177-3AD203B41FA5}">
                      <a16:colId xmlns:a16="http://schemas.microsoft.com/office/drawing/2014/main" val="144607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2646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54415" y="2400300"/>
            <a:ext cx="4699451" cy="2549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 basic Hello World Script and submit it below</a:t>
            </a:r>
          </a:p>
        </p:txBody>
      </p:sp>
    </p:spTree>
    <p:extLst>
      <p:ext uri="{BB962C8B-B14F-4D97-AF65-F5344CB8AC3E}">
        <p14:creationId xmlns:p14="http://schemas.microsoft.com/office/powerpoint/2010/main" val="486119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1, Project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54415" y="2400300"/>
            <a:ext cx="4699451" cy="25497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Submission Space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1600" y="4061012"/>
            <a:ext cx="2850776" cy="4123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63149" y="4061012"/>
            <a:ext cx="975946" cy="412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923343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067" y="1162190"/>
          <a:ext cx="2224453" cy="312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64" y="2063046"/>
            <a:ext cx="440829" cy="6612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30094"/>
              </p:ext>
            </p:extLst>
          </p:nvPr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144537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91380"/>
              </p:ext>
            </p:extLst>
          </p:nvPr>
        </p:nvGraphicFramePr>
        <p:xfrm>
          <a:off x="611067" y="1162190"/>
          <a:ext cx="222445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64" y="2063046"/>
            <a:ext cx="440829" cy="6612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936911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6293" y="1162190"/>
            <a:ext cx="8591139" cy="43929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9232" y="1234440"/>
            <a:ext cx="2495960" cy="6217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Assignments, Chapter 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67543"/>
              </p:ext>
            </p:extLst>
          </p:nvPr>
        </p:nvGraphicFramePr>
        <p:xfrm>
          <a:off x="611067" y="1162190"/>
          <a:ext cx="222445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9" name="Picture 8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64" y="1234440"/>
            <a:ext cx="440829" cy="66124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99231" y="2154115"/>
          <a:ext cx="4020383" cy="1969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0383">
                  <a:extLst>
                    <a:ext uri="{9D8B030D-6E8A-4147-A177-3AD203B41FA5}">
                      <a16:colId xmlns:a16="http://schemas.microsoft.com/office/drawing/2014/main" val="2050096921"/>
                    </a:ext>
                  </a:extLst>
                </a:gridCol>
              </a:tblGrid>
              <a:tr h="407654">
                <a:tc>
                  <a:txBody>
                    <a:bodyPr/>
                    <a:lstStyle/>
                    <a:p>
                      <a:r>
                        <a:rPr lang="en-US" dirty="0"/>
                        <a:t>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240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78781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Project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05533"/>
                  </a:ext>
                </a:extLst>
              </a:tr>
              <a:tr h="52060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2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9113" y="305491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29113" y="3589252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29113" y="2543416"/>
          <a:ext cx="2490502" cy="5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5251">
                  <a:extLst>
                    <a:ext uri="{9D8B030D-6E8A-4147-A177-3AD203B41FA5}">
                      <a16:colId xmlns:a16="http://schemas.microsoft.com/office/drawing/2014/main" val="1466424609"/>
                    </a:ext>
                  </a:extLst>
                </a:gridCol>
                <a:gridCol w="1245251">
                  <a:extLst>
                    <a:ext uri="{9D8B030D-6E8A-4147-A177-3AD203B41FA5}">
                      <a16:colId xmlns:a16="http://schemas.microsoft.com/office/drawing/2014/main" val="13411585"/>
                    </a:ext>
                  </a:extLst>
                </a:gridCol>
              </a:tblGrid>
              <a:tr h="511496">
                <a:tc>
                  <a:txBody>
                    <a:bodyPr/>
                    <a:lstStyle/>
                    <a:p>
                      <a:r>
                        <a:rPr lang="en-US" dirty="0"/>
                        <a:t>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17909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58935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03227"/>
              </p:ext>
            </p:extLst>
          </p:nvPr>
        </p:nvGraphicFramePr>
        <p:xfrm>
          <a:off x="611067" y="1162221"/>
          <a:ext cx="222445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66293" y="1335127"/>
            <a:ext cx="8062545" cy="3869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0738" y="1670538"/>
            <a:ext cx="4192954" cy="1739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Announcements: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0738" y="2404696"/>
          <a:ext cx="4192954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6477">
                  <a:extLst>
                    <a:ext uri="{9D8B030D-6E8A-4147-A177-3AD203B41FA5}">
                      <a16:colId xmlns:a16="http://schemas.microsoft.com/office/drawing/2014/main" val="1739169989"/>
                    </a:ext>
                  </a:extLst>
                </a:gridCol>
                <a:gridCol w="2096477">
                  <a:extLst>
                    <a:ext uri="{9D8B030D-6E8A-4147-A177-3AD203B41FA5}">
                      <a16:colId xmlns:a16="http://schemas.microsoft.com/office/drawing/2014/main" val="19086993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138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Due 11/29/16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  <a:r>
                        <a:rPr lang="en-US" baseline="0" dirty="0"/>
                        <a:t> Due</a:t>
                      </a:r>
                    </a:p>
                    <a:p>
                      <a:r>
                        <a:rPr lang="en-US" baseline="0" dirty="0"/>
                        <a:t>11/29/16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465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68137" y="1670538"/>
            <a:ext cx="2832101" cy="3341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9185" y="5732585"/>
            <a:ext cx="9539653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MOTD: Stay positive and work hard, your dreams are but a mere achievement away!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912587" y="2910851"/>
            <a:ext cx="2743200" cy="860450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FB38A-970C-4060-95FF-0F88A36B17B9}" type="datetime9"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11/30/2016 9:05:49 AM</a:t>
            </a:fld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69737" y="1835823"/>
            <a:ext cx="2628900" cy="729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Date and Time:</a:t>
            </a:r>
          </a:p>
        </p:txBody>
      </p:sp>
      <p:pic>
        <p:nvPicPr>
          <p:cNvPr id="13" name="Picture 12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50" y="1670538"/>
            <a:ext cx="440829" cy="66124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77173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1840" y="1166608"/>
          <a:ext cx="222445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66293" y="1335127"/>
            <a:ext cx="8062545" cy="3869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0738" y="1670538"/>
            <a:ext cx="4192954" cy="1739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Announcements: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0738" y="2404696"/>
          <a:ext cx="4192954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6477">
                  <a:extLst>
                    <a:ext uri="{9D8B030D-6E8A-4147-A177-3AD203B41FA5}">
                      <a16:colId xmlns:a16="http://schemas.microsoft.com/office/drawing/2014/main" val="1739169989"/>
                    </a:ext>
                  </a:extLst>
                </a:gridCol>
                <a:gridCol w="2096477">
                  <a:extLst>
                    <a:ext uri="{9D8B030D-6E8A-4147-A177-3AD203B41FA5}">
                      <a16:colId xmlns:a16="http://schemas.microsoft.com/office/drawing/2014/main" val="19086993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138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Due 11/29/16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  <a:r>
                        <a:rPr lang="en-US" baseline="0" dirty="0"/>
                        <a:t> Due</a:t>
                      </a:r>
                    </a:p>
                    <a:p>
                      <a:r>
                        <a:rPr lang="en-US" baseline="0" dirty="0"/>
                        <a:t>11/29/16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465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68137" y="1670538"/>
            <a:ext cx="2832101" cy="3341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9185" y="5732585"/>
            <a:ext cx="9539653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MOTD: Stay positive and work hard, your dreams are but a mere achievement away!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912587" y="2910851"/>
            <a:ext cx="2743200" cy="860450"/>
          </a:xfrm>
        </p:spPr>
        <p:txBody>
          <a:bodyPr/>
          <a:lstStyle/>
          <a:p>
            <a:pPr algn="ctr"/>
            <a:fld id="{2B0FB38A-970C-4060-95FF-0F88A36B17B9}" type="datetime9">
              <a:rPr lang="en-US" sz="2000" b="1" smtClean="0">
                <a:solidFill>
                  <a:schemeClr val="bg1"/>
                </a:solidFill>
              </a:rPr>
              <a:t>11/30/2016 9:05:50 AM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69737" y="1835823"/>
            <a:ext cx="2628900" cy="729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Date and Time: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  <p:pic>
        <p:nvPicPr>
          <p:cNvPr id="13" name="Picture 12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423" y="754970"/>
            <a:ext cx="440829" cy="6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6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720123" y="2416581"/>
          <a:ext cx="5054600" cy="213783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4118999741"/>
                    </a:ext>
                  </a:extLst>
                </a:gridCol>
              </a:tblGrid>
              <a:tr h="106891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27130"/>
                  </a:ext>
                </a:extLst>
              </a:tr>
              <a:tr h="1068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8039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19424"/>
              </p:ext>
            </p:extLst>
          </p:nvPr>
        </p:nvGraphicFramePr>
        <p:xfrm>
          <a:off x="3852007" y="3629919"/>
          <a:ext cx="479083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5416">
                  <a:extLst>
                    <a:ext uri="{9D8B030D-6E8A-4147-A177-3AD203B41FA5}">
                      <a16:colId xmlns:a16="http://schemas.microsoft.com/office/drawing/2014/main" val="1055760333"/>
                    </a:ext>
                  </a:extLst>
                </a:gridCol>
                <a:gridCol w="2395416">
                  <a:extLst>
                    <a:ext uri="{9D8B030D-6E8A-4147-A177-3AD203B41FA5}">
                      <a16:colId xmlns:a16="http://schemas.microsoft.com/office/drawing/2014/main" val="144429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6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579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451231" y="4703885"/>
            <a:ext cx="1608992" cy="52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203489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6293" y="1335127"/>
            <a:ext cx="8062545" cy="3869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0738" y="1670538"/>
            <a:ext cx="4192954" cy="1739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Announcements: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0738" y="2404696"/>
          <a:ext cx="4192954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6477">
                  <a:extLst>
                    <a:ext uri="{9D8B030D-6E8A-4147-A177-3AD203B41FA5}">
                      <a16:colId xmlns:a16="http://schemas.microsoft.com/office/drawing/2014/main" val="1739169989"/>
                    </a:ext>
                  </a:extLst>
                </a:gridCol>
                <a:gridCol w="2096477">
                  <a:extLst>
                    <a:ext uri="{9D8B030D-6E8A-4147-A177-3AD203B41FA5}">
                      <a16:colId xmlns:a16="http://schemas.microsoft.com/office/drawing/2014/main" val="19086993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138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Due 11/29/16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  <a:r>
                        <a:rPr lang="en-US" baseline="0" dirty="0"/>
                        <a:t> Due</a:t>
                      </a:r>
                    </a:p>
                    <a:p>
                      <a:r>
                        <a:rPr lang="en-US" baseline="0" dirty="0"/>
                        <a:t>11/29/16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8465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68137" y="1670538"/>
            <a:ext cx="2832101" cy="3341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9185" y="5732585"/>
            <a:ext cx="9539653" cy="518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MOTD: Stay positive and work hard, your dreams are but a mere achievement away!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912587" y="2910851"/>
            <a:ext cx="2743200" cy="860450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FB38A-970C-4060-95FF-0F88A36B17B9}" type="datetime9"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11/30/2016 9:05:49 AM</a:t>
            </a:fld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69737" y="1835823"/>
            <a:ext cx="2628900" cy="729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Date and Time: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54568"/>
              </p:ext>
            </p:extLst>
          </p:nvPr>
        </p:nvGraphicFramePr>
        <p:xfrm>
          <a:off x="611067" y="1115597"/>
          <a:ext cx="2224453" cy="2849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13" name="Picture 12" descr="White Mouse Cursor 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79" y="1910945"/>
            <a:ext cx="440829" cy="6612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77500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55102849"/>
              </p:ext>
            </p:extLst>
          </p:nvPr>
        </p:nvGraphicFramePr>
        <p:xfrm>
          <a:off x="3299558" y="1124764"/>
          <a:ext cx="7402146" cy="446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06865"/>
              </p:ext>
            </p:extLst>
          </p:nvPr>
        </p:nvGraphicFramePr>
        <p:xfrm>
          <a:off x="656493" y="1124764"/>
          <a:ext cx="2224453" cy="2849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7" name="Picture 6" descr="White Mouse Cursor Arr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90" y="2219082"/>
            <a:ext cx="440829" cy="6612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26855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97957899"/>
              </p:ext>
            </p:extLst>
          </p:nvPr>
        </p:nvGraphicFramePr>
        <p:xfrm>
          <a:off x="3299558" y="1124764"/>
          <a:ext cx="7402146" cy="446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6493" y="1124764"/>
          <a:ext cx="2224453" cy="2849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7" name="Picture 6" descr="White Mouse Cursor Arr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11" y="3028040"/>
            <a:ext cx="440829" cy="6612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39688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7592236"/>
              </p:ext>
            </p:extLst>
          </p:nvPr>
        </p:nvGraphicFramePr>
        <p:xfrm>
          <a:off x="3299558" y="1124764"/>
          <a:ext cx="7402146" cy="446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6493" y="1124764"/>
          <a:ext cx="2224453" cy="2849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7" name="Picture 6" descr="White Mouse Cursor Arr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2" y="2697418"/>
            <a:ext cx="440829" cy="6612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6251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293" y="1072662"/>
            <a:ext cx="10972800" cy="457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63893099"/>
              </p:ext>
            </p:extLst>
          </p:nvPr>
        </p:nvGraphicFramePr>
        <p:xfrm>
          <a:off x="3299558" y="1124764"/>
          <a:ext cx="7402146" cy="446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6493" y="1124764"/>
          <a:ext cx="2224453" cy="2849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453">
                  <a:extLst>
                    <a:ext uri="{9D8B030D-6E8A-4147-A177-3AD203B41FA5}">
                      <a16:colId xmlns:a16="http://schemas.microsoft.com/office/drawing/2014/main" val="144455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1105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ENG104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CS304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CS221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CIT130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96887"/>
                  </a:ext>
                </a:extLst>
              </a:tr>
            </a:tbl>
          </a:graphicData>
        </a:graphic>
      </p:graphicFrame>
      <p:pic>
        <p:nvPicPr>
          <p:cNvPr id="7" name="Picture 6" descr="White Mouse Cursor Arr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90" y="2461930"/>
            <a:ext cx="440829" cy="6612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02362" y="641838"/>
            <a:ext cx="1450731" cy="2549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82366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1135</Words>
  <Application>Microsoft Office PowerPoint</Application>
  <PresentationFormat>Widescreen</PresentationFormat>
  <Paragraphs>647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Cox</dc:creator>
  <cp:lastModifiedBy>Olivier Cox</cp:lastModifiedBy>
  <cp:revision>23</cp:revision>
  <dcterms:created xsi:type="dcterms:W3CDTF">2016-11-17T21:58:44Z</dcterms:created>
  <dcterms:modified xsi:type="dcterms:W3CDTF">2016-11-30T14:12:23Z</dcterms:modified>
</cp:coreProperties>
</file>