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8"/>
  </p:sldMasterIdLst>
  <p:sldIdLst>
    <p:sldId id="259" r:id="rId79"/>
    <p:sldId id="258" r:id="rId80"/>
    <p:sldId id="256" r:id="rId81"/>
    <p:sldId id="260" r:id="rId82"/>
    <p:sldId id="26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1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4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2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Master" Target="slideMasters/slideMaster1.xml"/><Relationship Id="rId81" Type="http://schemas.openxmlformats.org/officeDocument/2006/relationships/slide" Target="slides/slide3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Proj 1</c:v>
                </c:pt>
                <c:pt idx="1">
                  <c:v>Proj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23597744"/>
        <c:axId val="523598136"/>
      </c:barChart>
      <c:catAx>
        <c:axId val="523597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Assignment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3175"/>
        </c:spPr>
        <c:crossAx val="523598136"/>
        <c:crosses val="autoZero"/>
        <c:auto val="1"/>
        <c:lblAlgn val="ctr"/>
        <c:lblOffset val="100"/>
        <c:noMultiLvlLbl val="0"/>
      </c:catAx>
      <c:valAx>
        <c:axId val="523598136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Grade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359774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Course</a:t>
            </a:r>
            <a:r>
              <a:rPr lang="en-US" baseline="0" dirty="0" smtClean="0"/>
              <a:t> Weight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Course Weight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40%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30%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Homework</c:v>
                </c:pt>
                <c:pt idx="1">
                  <c:v>Quiz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405F-A6FE-4BA7-956F-77AD709641B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75D8-4917-44EE-913B-B4D400EF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70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66.xml"/><Relationship Id="rId5" Type="http://schemas.openxmlformats.org/officeDocument/2006/relationships/customXml" Target="../../customXml/item58.xml"/><Relationship Id="rId4" Type="http://schemas.openxmlformats.org/officeDocument/2006/relationships/customXml" Target="../../customXml/item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67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53.xml"/><Relationship Id="rId5" Type="http://schemas.openxmlformats.org/officeDocument/2006/relationships/customXml" Target="../../customXml/item52.xml"/><Relationship Id="rId4" Type="http://schemas.openxmlformats.org/officeDocument/2006/relationships/customXml" Target="../../customXml/item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68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59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69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65.xml"/><Relationship Id="rId5" Type="http://schemas.openxmlformats.org/officeDocument/2006/relationships/customXml" Target="../../customXml/item64.xml"/><Relationship Id="rId4" Type="http://schemas.openxmlformats.org/officeDocument/2006/relationships/customXml" Target="../../customXml/item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77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76.xml"/><Relationship Id="rId5" Type="http://schemas.openxmlformats.org/officeDocument/2006/relationships/customXml" Target="../../customXml/item75.xml"/><Relationship Id="rId10" Type="http://schemas.openxmlformats.org/officeDocument/2006/relationships/chart" Target="../charts/chart2.xml"/><Relationship Id="rId4" Type="http://schemas.openxmlformats.org/officeDocument/2006/relationships/customXml" Target="../../customXml/item74.xml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414898"/>
            <a:chOff x="0" y="0"/>
            <a:chExt cx="9144000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82695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Storyboarding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>
            <p:custDataLst>
              <p:custData r:id="rId2"/>
            </p:custDataLst>
          </p:nvPr>
        </p:nvGrpSpPr>
        <p:grpSpPr>
          <a:xfrm>
            <a:off x="0" y="6430199"/>
            <a:ext cx="12192000" cy="411438"/>
            <a:chOff x="0" y="6472934"/>
            <a:chExt cx="9142195" cy="395095"/>
          </a:xfrm>
        </p:grpSpPr>
        <p:sp>
          <p:nvSpPr>
            <p:cNvPr id="89" name="Rectangle 88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10" name="Flowchart: Stored Data 109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Flowchart: Stored Data 111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lowchart: Stored Data 112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Content"/>
          <p:cNvSpPr/>
          <p:nvPr>
            <p:custDataLst>
              <p:custData r:id="rId3"/>
            </p:custDataLst>
          </p:nvPr>
        </p:nvSpPr>
        <p:spPr>
          <a:xfrm>
            <a:off x="101600" y="1429101"/>
            <a:ext cx="11970666" cy="34584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About      Contact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6" name="Calendar"/>
          <p:cNvGrpSpPr/>
          <p:nvPr>
            <p:custDataLst>
              <p:custData r:id="rId4"/>
            </p:custDataLst>
          </p:nvPr>
        </p:nvGrpSpPr>
        <p:grpSpPr>
          <a:xfrm>
            <a:off x="119734" y="1801335"/>
            <a:ext cx="1404266" cy="1357273"/>
            <a:chOff x="3646492" y="2684275"/>
            <a:chExt cx="1851017" cy="1489451"/>
          </a:xfrm>
        </p:grpSpPr>
        <p:sp>
          <p:nvSpPr>
            <p:cNvPr id="2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2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5" name="Image"/>
          <p:cNvGrpSpPr/>
          <p:nvPr>
            <p:custDataLst>
              <p:custData r:id="rId5"/>
            </p:custDataLst>
          </p:nvPr>
        </p:nvGrpSpPr>
        <p:grpSpPr>
          <a:xfrm>
            <a:off x="140658" y="355052"/>
            <a:ext cx="1415903" cy="981137"/>
            <a:chOff x="4037608" y="2896991"/>
            <a:chExt cx="1059255" cy="1059255"/>
          </a:xfrm>
        </p:grpSpPr>
        <p:sp>
          <p:nvSpPr>
            <p:cNvPr id="266" name="Rectangle 26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294244" y="568357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Storyboarding.com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922" y="825949"/>
            <a:ext cx="1194319" cy="2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9184" y="825950"/>
            <a:ext cx="1178767" cy="21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6814" y="532868"/>
            <a:ext cx="12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6357" y="531203"/>
            <a:ext cx="11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2" name="Content"/>
          <p:cNvSpPr/>
          <p:nvPr>
            <p:custDataLst>
              <p:custData r:id="rId6"/>
            </p:custDataLst>
          </p:nvPr>
        </p:nvSpPr>
        <p:spPr>
          <a:xfrm>
            <a:off x="1514933" y="-1267664"/>
            <a:ext cx="9144000" cy="97108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Home Page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Content"/>
          <p:cNvSpPr/>
          <p:nvPr>
            <p:custDataLst>
              <p:custData r:id="rId7"/>
            </p:custDataLst>
          </p:nvPr>
        </p:nvSpPr>
        <p:spPr>
          <a:xfrm>
            <a:off x="1685870" y="1848414"/>
            <a:ext cx="10336579" cy="433246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 in to view your grades.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414898"/>
            <a:chOff x="0" y="0"/>
            <a:chExt cx="9144000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82695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Storyboarding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>
            <p:custDataLst>
              <p:custData r:id="rId2"/>
            </p:custDataLst>
          </p:nvPr>
        </p:nvGrpSpPr>
        <p:grpSpPr>
          <a:xfrm>
            <a:off x="0" y="6430199"/>
            <a:ext cx="12192000" cy="411438"/>
            <a:chOff x="0" y="6472934"/>
            <a:chExt cx="9142195" cy="395095"/>
          </a:xfrm>
        </p:grpSpPr>
        <p:sp>
          <p:nvSpPr>
            <p:cNvPr id="89" name="Rectangle 88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10" name="Flowchart: Stored Data 109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Flowchart: Stored Data 111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lowchart: Stored Data 112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Content"/>
          <p:cNvSpPr/>
          <p:nvPr>
            <p:custDataLst>
              <p:custData r:id="rId3"/>
            </p:custDataLst>
          </p:nvPr>
        </p:nvSpPr>
        <p:spPr>
          <a:xfrm>
            <a:off x="101600" y="1429101"/>
            <a:ext cx="11970666" cy="34584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About      Contact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6" name="Calendar"/>
          <p:cNvGrpSpPr/>
          <p:nvPr>
            <p:custDataLst>
              <p:custData r:id="rId4"/>
            </p:custDataLst>
          </p:nvPr>
        </p:nvGrpSpPr>
        <p:grpSpPr>
          <a:xfrm>
            <a:off x="119734" y="1801335"/>
            <a:ext cx="1404266" cy="1357273"/>
            <a:chOff x="3646492" y="2684275"/>
            <a:chExt cx="1851017" cy="1489451"/>
          </a:xfrm>
        </p:grpSpPr>
        <p:sp>
          <p:nvSpPr>
            <p:cNvPr id="2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2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5" name="Image"/>
          <p:cNvGrpSpPr/>
          <p:nvPr>
            <p:custDataLst>
              <p:custData r:id="rId5"/>
            </p:custDataLst>
          </p:nvPr>
        </p:nvGrpSpPr>
        <p:grpSpPr>
          <a:xfrm>
            <a:off x="140658" y="355052"/>
            <a:ext cx="1415903" cy="981137"/>
            <a:chOff x="4037608" y="2896991"/>
            <a:chExt cx="1059255" cy="1059255"/>
          </a:xfrm>
        </p:grpSpPr>
        <p:sp>
          <p:nvSpPr>
            <p:cNvPr id="266" name="Rectangle 26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294244" y="568357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Storyboarding.com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922" y="825949"/>
            <a:ext cx="1194319" cy="2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9184" y="825950"/>
            <a:ext cx="1178767" cy="21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6814" y="532868"/>
            <a:ext cx="12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6357" y="531203"/>
            <a:ext cx="11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2" name="Content"/>
          <p:cNvSpPr/>
          <p:nvPr>
            <p:custDataLst>
              <p:custData r:id="rId6"/>
            </p:custDataLst>
          </p:nvPr>
        </p:nvSpPr>
        <p:spPr>
          <a:xfrm>
            <a:off x="1688297" y="1840716"/>
            <a:ext cx="10334153" cy="43285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Contact me at  (555) 555-5555 or at thisisnotreal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@mail.com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7"/>
            </p:custDataLst>
          </p:nvPr>
        </p:nvSpPr>
        <p:spPr>
          <a:xfrm>
            <a:off x="1252038" y="-1311469"/>
            <a:ext cx="9144000" cy="97108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5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414898"/>
            <a:chOff x="0" y="0"/>
            <a:chExt cx="9144000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82695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Storyboarding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>
            <p:custDataLst>
              <p:custData r:id="rId2"/>
            </p:custDataLst>
          </p:nvPr>
        </p:nvGrpSpPr>
        <p:grpSpPr>
          <a:xfrm>
            <a:off x="0" y="6430199"/>
            <a:ext cx="12192000" cy="411438"/>
            <a:chOff x="0" y="6472934"/>
            <a:chExt cx="9142195" cy="395095"/>
          </a:xfrm>
        </p:grpSpPr>
        <p:sp>
          <p:nvSpPr>
            <p:cNvPr id="89" name="Rectangle 88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10" name="Flowchart: Stored Data 109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Flowchart: Stored Data 111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lowchart: Stored Data 112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Content"/>
          <p:cNvSpPr/>
          <p:nvPr>
            <p:custDataLst>
              <p:custData r:id="rId3"/>
            </p:custDataLst>
          </p:nvPr>
        </p:nvSpPr>
        <p:spPr>
          <a:xfrm>
            <a:off x="101600" y="1429101"/>
            <a:ext cx="11970666" cy="34584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About      Contact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6" name="Calendar"/>
          <p:cNvGrpSpPr/>
          <p:nvPr>
            <p:custDataLst>
              <p:custData r:id="rId4"/>
            </p:custDataLst>
          </p:nvPr>
        </p:nvGrpSpPr>
        <p:grpSpPr>
          <a:xfrm>
            <a:off x="119734" y="1801335"/>
            <a:ext cx="1404266" cy="1357273"/>
            <a:chOff x="3646492" y="2684275"/>
            <a:chExt cx="1851017" cy="1489451"/>
          </a:xfrm>
        </p:grpSpPr>
        <p:sp>
          <p:nvSpPr>
            <p:cNvPr id="2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2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5" name="Image"/>
          <p:cNvGrpSpPr/>
          <p:nvPr>
            <p:custDataLst>
              <p:custData r:id="rId5"/>
            </p:custDataLst>
          </p:nvPr>
        </p:nvGrpSpPr>
        <p:grpSpPr>
          <a:xfrm>
            <a:off x="140658" y="355052"/>
            <a:ext cx="1415903" cy="981137"/>
            <a:chOff x="4037608" y="2896991"/>
            <a:chExt cx="1059255" cy="1059255"/>
          </a:xfrm>
        </p:grpSpPr>
        <p:sp>
          <p:nvSpPr>
            <p:cNvPr id="266" name="Rectangle 26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294244" y="568357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Storyboarding.com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922" y="825949"/>
            <a:ext cx="1194319" cy="2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9184" y="825950"/>
            <a:ext cx="1178767" cy="21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6814" y="532868"/>
            <a:ext cx="12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6357" y="531203"/>
            <a:ext cx="11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4" name="Content"/>
          <p:cNvSpPr/>
          <p:nvPr>
            <p:custDataLst>
              <p:custData r:id="rId6"/>
            </p:custDataLst>
          </p:nvPr>
        </p:nvSpPr>
        <p:spPr>
          <a:xfrm>
            <a:off x="1688297" y="1836983"/>
            <a:ext cx="10334153" cy="43091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This webpage is about this website that currently has no purpose really at all.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7"/>
            </p:custDataLst>
          </p:nvPr>
        </p:nvSpPr>
        <p:spPr>
          <a:xfrm>
            <a:off x="1439436" y="-1218209"/>
            <a:ext cx="9144000" cy="97108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About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414898"/>
            <a:chOff x="0" y="0"/>
            <a:chExt cx="9144000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82695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Storyboarding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>
            <p:custDataLst>
              <p:custData r:id="rId2"/>
            </p:custDataLst>
          </p:nvPr>
        </p:nvGrpSpPr>
        <p:grpSpPr>
          <a:xfrm>
            <a:off x="0" y="6430199"/>
            <a:ext cx="12192000" cy="411438"/>
            <a:chOff x="0" y="6472934"/>
            <a:chExt cx="9142195" cy="395095"/>
          </a:xfrm>
        </p:grpSpPr>
        <p:sp>
          <p:nvSpPr>
            <p:cNvPr id="89" name="Rectangle 88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10" name="Flowchart: Stored Data 109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Flowchart: Stored Data 111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lowchart: Stored Data 112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Content"/>
          <p:cNvSpPr/>
          <p:nvPr>
            <p:custDataLst>
              <p:custData r:id="rId3"/>
            </p:custDataLst>
          </p:nvPr>
        </p:nvSpPr>
        <p:spPr>
          <a:xfrm>
            <a:off x="101600" y="1429101"/>
            <a:ext cx="11970666" cy="34584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About      Contact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6" name="Calendar"/>
          <p:cNvGrpSpPr/>
          <p:nvPr>
            <p:custDataLst>
              <p:custData r:id="rId4"/>
            </p:custDataLst>
          </p:nvPr>
        </p:nvGrpSpPr>
        <p:grpSpPr>
          <a:xfrm>
            <a:off x="119734" y="1801335"/>
            <a:ext cx="1404266" cy="1357273"/>
            <a:chOff x="3646492" y="2684275"/>
            <a:chExt cx="1851017" cy="1489451"/>
          </a:xfrm>
        </p:grpSpPr>
        <p:sp>
          <p:nvSpPr>
            <p:cNvPr id="2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2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5" name="Image"/>
          <p:cNvGrpSpPr/>
          <p:nvPr>
            <p:custDataLst>
              <p:custData r:id="rId5"/>
            </p:custDataLst>
          </p:nvPr>
        </p:nvGrpSpPr>
        <p:grpSpPr>
          <a:xfrm>
            <a:off x="140658" y="355052"/>
            <a:ext cx="1415903" cy="981137"/>
            <a:chOff x="4037608" y="2896991"/>
            <a:chExt cx="1059255" cy="1059255"/>
          </a:xfrm>
        </p:grpSpPr>
        <p:sp>
          <p:nvSpPr>
            <p:cNvPr id="266" name="Rectangle 26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294244" y="568357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Storyboarding.com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922" y="825949"/>
            <a:ext cx="1194319" cy="2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9184" y="825950"/>
            <a:ext cx="1178767" cy="21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6814" y="532868"/>
            <a:ext cx="12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6357" y="531203"/>
            <a:ext cx="11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4" name="Content"/>
          <p:cNvSpPr/>
          <p:nvPr>
            <p:custDataLst>
              <p:custData r:id="rId6"/>
            </p:custDataLst>
          </p:nvPr>
        </p:nvSpPr>
        <p:spPr>
          <a:xfrm>
            <a:off x="1688297" y="1836983"/>
            <a:ext cx="10020989" cy="43091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If you need help then get a therapist.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/>
          <p:nvPr>
            <p:custDataLst>
              <p:custData r:id="rId7"/>
            </p:custDataLst>
          </p:nvPr>
        </p:nvSpPr>
        <p:spPr>
          <a:xfrm>
            <a:off x="1416286" y="-1264260"/>
            <a:ext cx="9144000" cy="97108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Help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9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>
            <p:custDataLst>
              <p:custData r:id="rId1"/>
            </p:custDataLst>
          </p:nvPr>
        </p:nvGrpSpPr>
        <p:grpSpPr>
          <a:xfrm>
            <a:off x="0" y="6430199"/>
            <a:ext cx="12192000" cy="411438"/>
            <a:chOff x="0" y="6472934"/>
            <a:chExt cx="9142195" cy="395095"/>
          </a:xfrm>
        </p:grpSpPr>
        <p:sp>
          <p:nvSpPr>
            <p:cNvPr id="89" name="Rectangle 88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10" name="Flowchart: Stored Data 109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Flowchart: Stored Data 111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lowchart: Stored Data 112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Content"/>
          <p:cNvSpPr/>
          <p:nvPr>
            <p:custDataLst>
              <p:custData r:id="rId2"/>
            </p:custDataLst>
          </p:nvPr>
        </p:nvSpPr>
        <p:spPr>
          <a:xfrm>
            <a:off x="101600" y="1429101"/>
            <a:ext cx="11970666" cy="34584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About      Contact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6" name="Calendar"/>
          <p:cNvGrpSpPr/>
          <p:nvPr>
            <p:custDataLst>
              <p:custData r:id="rId3"/>
            </p:custDataLst>
          </p:nvPr>
        </p:nvGrpSpPr>
        <p:grpSpPr>
          <a:xfrm>
            <a:off x="119734" y="1801335"/>
            <a:ext cx="1404266" cy="1357273"/>
            <a:chOff x="3646492" y="2684275"/>
            <a:chExt cx="1851017" cy="1489451"/>
          </a:xfrm>
        </p:grpSpPr>
        <p:sp>
          <p:nvSpPr>
            <p:cNvPr id="2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2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5" name="Image"/>
          <p:cNvGrpSpPr/>
          <p:nvPr>
            <p:custDataLst>
              <p:custData r:id="rId4"/>
            </p:custDataLst>
          </p:nvPr>
        </p:nvGrpSpPr>
        <p:grpSpPr>
          <a:xfrm>
            <a:off x="140658" y="355052"/>
            <a:ext cx="1415903" cy="981137"/>
            <a:chOff x="4037608" y="2896991"/>
            <a:chExt cx="1059255" cy="1059255"/>
          </a:xfrm>
        </p:grpSpPr>
        <p:sp>
          <p:nvSpPr>
            <p:cNvPr id="266" name="Rectangle 26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294244" y="568357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Storyboarding.com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922" y="825949"/>
            <a:ext cx="1194319" cy="2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9184" y="825950"/>
            <a:ext cx="1178767" cy="21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6814" y="532868"/>
            <a:ext cx="12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6357" y="531203"/>
            <a:ext cx="11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2" name="Content"/>
          <p:cNvSpPr/>
          <p:nvPr>
            <p:custDataLst>
              <p:custData r:id="rId5"/>
            </p:custDataLst>
          </p:nvPr>
        </p:nvSpPr>
        <p:spPr>
          <a:xfrm>
            <a:off x="1514933" y="-1267664"/>
            <a:ext cx="9144000" cy="97108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After you have logged in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8" name="VerticalBarChart"/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496932100"/>
              </p:ext>
            </p:extLst>
          </p:nvPr>
        </p:nvGraphicFramePr>
        <p:xfrm>
          <a:off x="7549570" y="2287513"/>
          <a:ext cx="3453757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0" name="Pie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3622294614"/>
              </p:ext>
            </p:extLst>
          </p:nvPr>
        </p:nvGraphicFramePr>
        <p:xfrm>
          <a:off x="1581531" y="1826747"/>
          <a:ext cx="4672257" cy="332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684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2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WindowsPhone.ApplicationBarLandscapeMenu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3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9.xml><?xml version="1.0" encoding="utf-8"?>
<Control xmlns="http://schemas.microsoft.com/VisualStudio/2011/storyboarding/control">
  <Id Name="System.Storyboarding.WindowsPhone.ApplicationBarMenu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4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B815DCA-9674-4A1F-B288-EECF2560ABA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B6E560D-5B53-4CE4-A3F0-8D06B005F85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D0C4107-5D4A-4D19-9E4C-3FC38070E0F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0C072BC-8F30-48CF-BE81-831F7C9794C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5B8C5A-B25E-4C3F-9D49-3143CC5831A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BC4B5CF-503C-43A8-A548-88847B7B663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83ECA4B-EB2C-477C-B21E-BCE129A670D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8BE6CCD-D9F0-4BBA-B209-E205528C949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F9FC98D-1D45-4ED2-BB65-D0887340984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5DBA3D1-C22A-499C-A433-34B0FAC6545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6BE2B40-7F62-4822-A915-4639EDBEC01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EF3F78-0A86-4944-83DB-A2169DA882B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3F312E-2F3B-4959-A1E6-B4A406316EC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379C040-3B6E-441F-9B29-AAD7C9153B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1A46715-DF16-40B5-9ED9-4A4F7E23B04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142B95C-BD0C-4336-9853-822FB1A1CD6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DB017E6-E63E-4177-B370-03FB192A8DD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F1236AD-25C9-4225-8681-C1F2514D82D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637B63B-F00F-4D5C-B0E6-66F00F9414C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8CBD0BE-D072-4FB1-84F9-9B4F83326B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CA82BC2-79D8-4E0D-A020-7EF16E0DD99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7585845-E174-4639-92C6-9CDCCF9991F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0AF71C4-D8AE-4D49-BC3E-A7285CFBB57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03C77FE-F325-4F30-BA61-845CDCF7A70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4BFD5F9-20A4-4F8D-9CD9-F58096FCEE6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5EF8B0B-B38E-488F-AE68-D5D321914B1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C456F13-4EA0-42AE-BE7D-2102C6F7EB5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6173D0A-64C9-490C-A2DE-ACAF3D57E62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A76000E-D33E-44B8-9103-4AF60055DCC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A3C9BF7-FF1A-445D-9CD8-1B6565A8E78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36C594E-FECB-436D-8BC1-5E181621364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0569A93-CE28-4FFE-B249-159AA96746B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FB7A0F6-01FA-43F6-8AD4-80CC9827313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E232B10-2EFE-4776-B868-D6293EEA3DE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7621315-025A-4118-B7D2-2864EEBC160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DCA8B03-33EF-4F76-931E-E0A31AF4DA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6CDA22E-F633-4C22-A206-7C447A9FA16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3B5903F-5034-4B59-A7B7-30A855DC438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AC06086-7C80-4D0A-9220-66106B72F76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2C4A136-1858-4BBB-9C69-E97F6077857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1038431-2A27-4154-AD8F-72A1CDBBA66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9D3ACA6-8E5D-4A3D-B797-0B9711CA4FB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E00FD26-DE22-4E6A-B44A-2477763D209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108862E-D2EC-429E-9868-BC9B455018E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31487E3-985F-4F2A-9253-55702DCC408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56421E9-2699-420C-BDEA-3B9755BA790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DED6C17-CD40-4A4F-A143-02C73AF36B0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0DD508A-0EDD-45A2-B1B7-67222C60D17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2E569D6-5555-4AB0-A945-AD2F0DF64F2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2DD7EBC-EDDC-4FDD-8EDC-B43CE839EEB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265BE07-920B-48EF-BBB3-F3A1BFCD348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63023A0-6090-41AC-B446-66050B0CFDC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D528A39-333A-43AD-B669-7B2519AD42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04DFB35-BF2C-468B-862F-7BAF9BA0410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20494C4-9D0E-466B-B5C9-B33FB5F4022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0E954CC-B289-48E8-8875-67A07B0BE9E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0A9129C-6882-4DC3-80F6-0CE602EF476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D98C5D2-6ECE-4780-B4FE-639680C9F62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373</Words>
  <Application>Microsoft Office PowerPoint</Application>
  <PresentationFormat>Widescreen</PresentationFormat>
  <Paragraphs>298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Painter</cp:lastModifiedBy>
  <cp:revision>12</cp:revision>
  <dcterms:created xsi:type="dcterms:W3CDTF">2016-12-01T04:35:22Z</dcterms:created>
  <dcterms:modified xsi:type="dcterms:W3CDTF">2016-12-01T21:19:54Z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