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CD77-14EE-4922-92AA-22EA04D4D69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DD86-E31B-4170-8876-6E417AAB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279" y="100669"/>
            <a:ext cx="11987868" cy="67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893" y="260059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whiteBoard.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9161" y="402455"/>
            <a:ext cx="559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home    courses    email    discussion    calendar    services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9248" y="176169"/>
            <a:ext cx="5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</a:rPr>
              <a:t>                                                             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74" y="118280"/>
            <a:ext cx="431887" cy="43188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2279" y="969818"/>
            <a:ext cx="2244521" cy="250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893" y="1182255"/>
            <a:ext cx="1917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                        </a:t>
            </a:r>
            <a:r>
              <a:rPr lang="en-US" sz="1600" dirty="0"/>
              <a:t>announcements</a:t>
            </a:r>
          </a:p>
          <a:p>
            <a:pPr algn="r"/>
            <a:r>
              <a:rPr lang="en-US" sz="1600" dirty="0"/>
              <a:t>       </a:t>
            </a:r>
          </a:p>
          <a:p>
            <a:pPr algn="just"/>
            <a:r>
              <a:rPr lang="en-US" sz="1600" dirty="0"/>
              <a:t>         assignments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results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893" y="1457809"/>
            <a:ext cx="397164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893" y="1951493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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93" y="2428648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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4893" y="2905397"/>
            <a:ext cx="39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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284" y="103456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– 129 - 1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9414" y="1403898"/>
            <a:ext cx="9144000" cy="5239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42191" y="1634909"/>
            <a:ext cx="8793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Recent Activity</a:t>
            </a:r>
          </a:p>
          <a:p>
            <a:r>
              <a:rPr lang="en-US" u="sng" dirty="0">
                <a:solidFill>
                  <a:srgbClr val="FF0000"/>
                </a:solidFill>
              </a:rPr>
              <a:t>Assignment 3.4 </a:t>
            </a:r>
            <a:r>
              <a:rPr lang="en-US" dirty="0"/>
              <a:t>due 12/1/16 – 4:30pm				View submissions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u="sng" dirty="0"/>
              <a:t>Announcements</a:t>
            </a:r>
          </a:p>
          <a:p>
            <a:r>
              <a:rPr lang="en-US" dirty="0"/>
              <a:t>Posted on Wednesday, November 31, 2016 7:35pm EST</a:t>
            </a:r>
          </a:p>
          <a:p>
            <a:endParaRPr lang="en-US" dirty="0"/>
          </a:p>
          <a:p>
            <a:r>
              <a:rPr lang="en-US" dirty="0"/>
              <a:t>Be sure to include a set of links in the discussion forum when.. </a:t>
            </a:r>
          </a:p>
          <a:p>
            <a:endParaRPr lang="en-US" dirty="0"/>
          </a:p>
          <a:p>
            <a:r>
              <a:rPr lang="en-US" dirty="0"/>
              <a:t>___________________________________________________________________________</a:t>
            </a:r>
          </a:p>
          <a:p>
            <a:r>
              <a:rPr lang="en-US" u="sng" dirty="0"/>
              <a:t>Discussion</a:t>
            </a:r>
          </a:p>
          <a:p>
            <a:endParaRPr lang="en-US" u="sng" dirty="0"/>
          </a:p>
          <a:p>
            <a:pPr marL="285750" indent="-285750">
              <a:buFontTx/>
              <a:buChar char="-"/>
            </a:pPr>
            <a:r>
              <a:rPr lang="en-US" dirty="0"/>
              <a:t>No new discussions</a:t>
            </a:r>
          </a:p>
          <a:p>
            <a:r>
              <a:rPr lang="en-US" dirty="0"/>
              <a:t>___________________________________________________________________________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9051636" y="1951493"/>
            <a:ext cx="1764146" cy="28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9774341" y="3657599"/>
            <a:ext cx="655781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0618629" y="3666834"/>
            <a:ext cx="817158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8653511" y="3666834"/>
            <a:ext cx="932323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959477" y="3666834"/>
            <a:ext cx="1505527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thread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051637" y="1064334"/>
            <a:ext cx="2571778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: 15 new messages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7783" y="5865541"/>
            <a:ext cx="862488" cy="63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83" y="5960339"/>
            <a:ext cx="431887" cy="431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1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279" y="100669"/>
            <a:ext cx="11987868" cy="67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893" y="260059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whiteBoard.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9161" y="402455"/>
            <a:ext cx="559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home    courses    email    discussion    calendar    services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9248" y="176169"/>
            <a:ext cx="5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</a:rPr>
              <a:t>                                                             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74" y="118280"/>
            <a:ext cx="431887" cy="43188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2279" y="969818"/>
            <a:ext cx="2244521" cy="250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893" y="1182255"/>
            <a:ext cx="1917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                        </a:t>
            </a:r>
            <a:r>
              <a:rPr lang="en-US" sz="1600" dirty="0"/>
              <a:t>announcements</a:t>
            </a:r>
          </a:p>
          <a:p>
            <a:pPr algn="r"/>
            <a:r>
              <a:rPr lang="en-US" sz="1600" dirty="0"/>
              <a:t>       </a:t>
            </a:r>
          </a:p>
          <a:p>
            <a:pPr algn="just"/>
            <a:r>
              <a:rPr lang="en-US" sz="1600" dirty="0"/>
              <a:t>         assignments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results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893" y="1457809"/>
            <a:ext cx="397164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893" y="1951493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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93" y="2428648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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4893" y="2905397"/>
            <a:ext cx="39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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284" y="103456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– 129 - 1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9414" y="1403898"/>
            <a:ext cx="9144000" cy="5239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654823" y="1528302"/>
            <a:ext cx="1764146" cy="4231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 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051637" y="1064334"/>
            <a:ext cx="2571778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: 16 new messages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7783" y="5865541"/>
            <a:ext cx="862488" cy="63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83" y="5960339"/>
            <a:ext cx="431887" cy="43188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85637" y="2116812"/>
            <a:ext cx="8664253" cy="315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Assignments</a:t>
            </a:r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1.1 </a:t>
            </a:r>
            <a:r>
              <a:rPr lang="en-US" dirty="0"/>
              <a:t>	All Submissions Evaluated</a:t>
            </a:r>
          </a:p>
          <a:p>
            <a:pPr>
              <a:lnSpc>
                <a:spcPct val="107000"/>
              </a:lnSpc>
            </a:pPr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1.2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5 Submissions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2.1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 Submissions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2.2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16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2.3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19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2.4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18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3.1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19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3.2</a:t>
            </a:r>
            <a:r>
              <a:rPr lang="en-US" u="sng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	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15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3.3</a:t>
            </a:r>
            <a:r>
              <a:rPr lang="en-US" u="sng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	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15 Submissions </a:t>
            </a:r>
            <a:endParaRPr lang="en-US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FF0000"/>
                </a:solidFill>
              </a:rPr>
              <a:t>Assignment 3.4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 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-  None Submitted Yet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60857" y="375598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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479414" y="2427853"/>
            <a:ext cx="666710" cy="2896847"/>
            <a:chOff x="2479414" y="2427853"/>
            <a:chExt cx="666710" cy="2896847"/>
          </a:xfrm>
        </p:grpSpPr>
        <p:sp>
          <p:nvSpPr>
            <p:cNvPr id="28" name="TextBox 27"/>
            <p:cNvSpPr txBox="1"/>
            <p:nvPr/>
          </p:nvSpPr>
          <p:spPr>
            <a:xfrm>
              <a:off x="2585637" y="2427853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57150"/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0857" y="2637718"/>
              <a:ext cx="585267" cy="49381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603552" y="2946419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7452" y="3217365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91191" y="3504160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7763" y="3971898"/>
              <a:ext cx="585267" cy="49381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552034" y="4300599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3211" y="4578480"/>
              <a:ext cx="53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FontAwesome" pitchFamily="50" charset="0"/>
                  <a:ea typeface="Calibri" panose="020F0502020204030204" pitchFamily="34" charset="0"/>
                  <a:cs typeface="FontAwesome" pitchFamily="50" charset="0"/>
                </a:rPr>
                <a:t> 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414" y="4830881"/>
              <a:ext cx="585267" cy="493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43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279" y="100669"/>
            <a:ext cx="11987868" cy="67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893" y="260059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whiteBoard.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9161" y="402455"/>
            <a:ext cx="559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home    courses    email    discussion    calendar    services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9248" y="176169"/>
            <a:ext cx="5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</a:rPr>
              <a:t>                                                             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74" y="118280"/>
            <a:ext cx="431887" cy="43188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2279" y="969818"/>
            <a:ext cx="2244521" cy="250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893" y="1182255"/>
            <a:ext cx="1917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                        </a:t>
            </a:r>
            <a:r>
              <a:rPr lang="en-US" sz="1600" dirty="0"/>
              <a:t>announcements</a:t>
            </a:r>
          </a:p>
          <a:p>
            <a:pPr algn="r"/>
            <a:r>
              <a:rPr lang="en-US" sz="1600" dirty="0"/>
              <a:t>       </a:t>
            </a:r>
          </a:p>
          <a:p>
            <a:pPr algn="just"/>
            <a:r>
              <a:rPr lang="en-US" sz="1600" dirty="0"/>
              <a:t>         assignments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results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893" y="1457809"/>
            <a:ext cx="397164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893" y="1951493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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93" y="2428648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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4893" y="2905397"/>
            <a:ext cx="39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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284" y="103456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– 129 - 1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9414" y="1403898"/>
            <a:ext cx="9144000" cy="5239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654823" y="1528302"/>
            <a:ext cx="1764146" cy="4231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 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051637" y="1064334"/>
            <a:ext cx="2571778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: 25 new messages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7783" y="5865541"/>
            <a:ext cx="862488" cy="63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83" y="5960339"/>
            <a:ext cx="431887" cy="43188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48691" y="2136159"/>
            <a:ext cx="8664253" cy="292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Assignments</a:t>
            </a:r>
          </a:p>
          <a:p>
            <a:r>
              <a:rPr lang="en-US" dirty="0"/>
              <a:t>	</a:t>
            </a:r>
          </a:p>
          <a:p>
            <a:r>
              <a:rPr lang="en-US" u="sng" dirty="0">
                <a:solidFill>
                  <a:srgbClr val="FF0000"/>
                </a:solidFill>
              </a:rPr>
              <a:t>Assignment 3.4  </a:t>
            </a:r>
            <a:r>
              <a:rPr lang="en-US" dirty="0"/>
              <a:t>	</a:t>
            </a:r>
          </a:p>
          <a:p>
            <a:r>
              <a:rPr lang="en-US" u="sng" dirty="0"/>
              <a:t>Student</a:t>
            </a:r>
            <a:r>
              <a:rPr lang="en-US" dirty="0"/>
              <a:t>			</a:t>
            </a:r>
            <a:r>
              <a:rPr lang="en-US" u="sng" dirty="0"/>
              <a:t>Submission</a:t>
            </a:r>
            <a:r>
              <a:rPr lang="en-US" dirty="0"/>
              <a:t>		</a:t>
            </a:r>
            <a:r>
              <a:rPr lang="en-US" u="sng" dirty="0"/>
              <a:t>Result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Brandon Wharton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		        		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  </a:t>
            </a:r>
          </a:p>
          <a:p>
            <a:pPr>
              <a:lnSpc>
                <a:spcPct val="107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Danny Davito		       </a:t>
            </a: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 		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  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Marry Poppins		       </a:t>
            </a: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 		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  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Quentin Tarantino		       ----			    0%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Roger Wilco</a:t>
            </a:r>
            <a:r>
              <a:rPr lang="en-US" dirty="0">
                <a:solidFill>
                  <a:prstClr val="black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		        			</a:t>
            </a:r>
            <a:r>
              <a:rPr lang="en-US" dirty="0">
                <a:solidFill>
                  <a:srgbClr val="FF0000"/>
                </a:solidFill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FontAwesome" pitchFamily="50" charset="0"/>
              </a:rPr>
              <a:t>96.5%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916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279" y="100669"/>
            <a:ext cx="11987868" cy="67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893" y="260059"/>
            <a:ext cx="154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whiteBoard.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9161" y="402455"/>
            <a:ext cx="559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home    courses    email    discussion    calendar    services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9248" y="176169"/>
            <a:ext cx="5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</a:rPr>
              <a:t>                                                             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74" y="118280"/>
            <a:ext cx="431887" cy="43188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92279" y="969818"/>
            <a:ext cx="2244521" cy="250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4893" y="1182255"/>
            <a:ext cx="1917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                        </a:t>
            </a:r>
            <a:r>
              <a:rPr lang="en-US" sz="1600" dirty="0"/>
              <a:t>announcements</a:t>
            </a:r>
          </a:p>
          <a:p>
            <a:pPr algn="r"/>
            <a:r>
              <a:rPr lang="en-US" sz="1600" dirty="0"/>
              <a:t>       </a:t>
            </a:r>
          </a:p>
          <a:p>
            <a:pPr algn="just"/>
            <a:r>
              <a:rPr lang="en-US" sz="1600" dirty="0"/>
              <a:t>         assignments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results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       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893" y="1457809"/>
            <a:ext cx="397164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893" y="1951493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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893" y="2428648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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4893" y="2905397"/>
            <a:ext cx="39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ontAwesome" pitchFamily="50" charset="0"/>
                <a:ea typeface="Calibri" panose="020F0502020204030204" pitchFamily="34" charset="0"/>
                <a:cs typeface="FontAwesome" pitchFamily="50" charset="0"/>
              </a:rPr>
              <a:t>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284" y="103456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– 129 - 1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9414" y="1403898"/>
            <a:ext cx="9144000" cy="5239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4251489" y="2053550"/>
            <a:ext cx="6400800" cy="4767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9051637" y="1064334"/>
            <a:ext cx="2571778" cy="285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 : 68 new messages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7783" y="5865541"/>
            <a:ext cx="862488" cy="63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wB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83" y="5960339"/>
            <a:ext cx="431887" cy="4318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87784" y="1621410"/>
            <a:ext cx="17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Assignment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251489" y="2792522"/>
            <a:ext cx="6400800" cy="15061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4241703" y="4756122"/>
            <a:ext cx="518834" cy="4767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dd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74872" y="4756122"/>
            <a:ext cx="599012" cy="4767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mm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5577165" y="4756122"/>
            <a:ext cx="695605" cy="4767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yyyy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8340873" y="5232871"/>
            <a:ext cx="1123638" cy="4767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9765710" y="5232870"/>
            <a:ext cx="971419" cy="4767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7783" y="2085540"/>
            <a:ext cx="1249867" cy="37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3417" y="2792522"/>
            <a:ext cx="13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6702" y="4579989"/>
            <a:ext cx="98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Date: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7576" y="4395323"/>
            <a:ext cx="5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60537" y="4395323"/>
            <a:ext cx="83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08041" y="4386790"/>
            <a:ext cx="6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52719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199</Words>
  <Application>Microsoft Office PowerPoint</Application>
  <PresentationFormat>Widescreen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Wharton</dc:creator>
  <cp:lastModifiedBy>Brandon Wharton</cp:lastModifiedBy>
  <cp:revision>24</cp:revision>
  <dcterms:created xsi:type="dcterms:W3CDTF">2016-11-29T00:48:16Z</dcterms:created>
  <dcterms:modified xsi:type="dcterms:W3CDTF">2016-11-30T02:18:01Z</dcterms:modified>
</cp:coreProperties>
</file>