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18FD-26A2-49C0-9D8F-2C30322F71C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CA7-001A-4822-B540-022FDE58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57731"/>
              </p:ext>
            </p:extLst>
          </p:nvPr>
        </p:nvGraphicFramePr>
        <p:xfrm>
          <a:off x="457201" y="1649827"/>
          <a:ext cx="11209282" cy="487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282"/>
              </a:tblGrid>
              <a:tr h="609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COURSES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r>
                        <a:rPr lang="en-US" smtClean="0"/>
                        <a:t>Course 2</a:t>
                      </a:r>
                      <a:endParaRPr lang="en-US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5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4467"/>
              </p:ext>
            </p:extLst>
          </p:nvPr>
        </p:nvGraphicFramePr>
        <p:xfrm>
          <a:off x="212833" y="1584025"/>
          <a:ext cx="11737428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14"/>
                <a:gridCol w="5868714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2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3652"/>
              </p:ext>
            </p:extLst>
          </p:nvPr>
        </p:nvGraphicFramePr>
        <p:xfrm>
          <a:off x="212833" y="1584025"/>
          <a:ext cx="11737428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505"/>
                <a:gridCol w="1954923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 1 - ASSIGNMENTS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3392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1122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5146" y="561181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 Out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34" y="149274"/>
            <a:ext cx="192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Switch course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34" y="610939"/>
            <a:ext cx="14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 329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50689"/>
              </p:ext>
            </p:extLst>
          </p:nvPr>
        </p:nvGraphicFramePr>
        <p:xfrm>
          <a:off x="212833" y="1584025"/>
          <a:ext cx="11737428" cy="48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505"/>
                <a:gridCol w="1954923"/>
              </a:tblGrid>
              <a:tr h="606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STUDENTS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GRADES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Student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100/100</a:t>
                      </a:r>
                      <a:endParaRPr lang="en-US" dirty="0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100/100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3392" y="610939"/>
            <a:ext cx="20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 1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2015-02-26T18:59:24Z</dcterms:created>
  <dcterms:modified xsi:type="dcterms:W3CDTF">2015-02-26T19:12:55Z</dcterms:modified>
</cp:coreProperties>
</file>