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9" r:id="rId4"/>
    <p:sldId id="257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311044-9287-4FC2-9688-4582A2E22FF5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3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6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5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7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311044-9287-4FC2-9688-4582A2E22FF5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27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Student’s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9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1">
                <a:lumMod val="45000"/>
                <a:lumOff val="55000"/>
                <a:alpha val="37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8225" y="989527"/>
            <a:ext cx="1888902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Grade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210873" y="2266682"/>
            <a:ext cx="10947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31465" y="2286000"/>
            <a:ext cx="109470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5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315" y="1030310"/>
            <a:ext cx="8461420" cy="52159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7741" y="1275008"/>
            <a:ext cx="8126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Teachers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7739" y="2134775"/>
            <a:ext cx="46750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Name: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7741" y="3140366"/>
            <a:ext cx="46750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9268" y="2134775"/>
            <a:ext cx="2923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99268" y="3140366"/>
            <a:ext cx="2923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5167" y="897646"/>
            <a:ext cx="2240923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p3d extrusionH="57150">
              <a:bevelT w="38100" h="38100"/>
            </a:sp3d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 Records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910"/>
              </p:ext>
            </p:extLst>
          </p:nvPr>
        </p:nvGraphicFramePr>
        <p:xfrm>
          <a:off x="2148693" y="1342743"/>
          <a:ext cx="2398332" cy="243332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{00A15C55-8517-42AA-B614-E9B94910E393}</a:tableStyleId>
              </a:tblPr>
              <a:tblGrid>
                <a:gridCol w="23983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Subjects</a:t>
                      </a:r>
                      <a:endParaRPr lang="en-US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Physics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Chemistry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development 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80" y="772732"/>
            <a:ext cx="5859887" cy="5061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087155" y="1231907"/>
            <a:ext cx="46106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Student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714" y="1863162"/>
            <a:ext cx="4610637" cy="66970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Student 1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0712" y="2559403"/>
            <a:ext cx="4610637" cy="66970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Student 2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80711" y="3284658"/>
            <a:ext cx="4610637" cy="66970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Student 3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0709" y="4752972"/>
            <a:ext cx="4610637" cy="669701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90186" y="4903156"/>
            <a:ext cx="13394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Student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39058" y="4903156"/>
            <a:ext cx="13394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Student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87914" y="4903848"/>
            <a:ext cx="13394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Delete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4358" y="2013346"/>
            <a:ext cx="92727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54789" y="1966091"/>
            <a:ext cx="92727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54789" y="2715403"/>
            <a:ext cx="92727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57220" y="2734587"/>
            <a:ext cx="92727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63668" y="3418980"/>
            <a:ext cx="92727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41908" y="3418980"/>
            <a:ext cx="92727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96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80710" y="3975348"/>
            <a:ext cx="4610637" cy="66970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Student 3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67959" y="4113165"/>
            <a:ext cx="92727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554789" y="4108242"/>
            <a:ext cx="92727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15167" y="4108242"/>
            <a:ext cx="637499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983613" y="4108242"/>
            <a:ext cx="63106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Edit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45625" y="4106641"/>
            <a:ext cx="71045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89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315" y="1030310"/>
            <a:ext cx="8461420" cy="52159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1809" y="1275008"/>
            <a:ext cx="812656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7739" y="2134775"/>
            <a:ext cx="46750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Name: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7741" y="3140366"/>
            <a:ext cx="46750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9268" y="2134775"/>
            <a:ext cx="2923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9268" y="3140366"/>
            <a:ext cx="2923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8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81296"/>
              </p:ext>
            </p:extLst>
          </p:nvPr>
        </p:nvGraphicFramePr>
        <p:xfrm>
          <a:off x="2032000" y="719666"/>
          <a:ext cx="8128000" cy="392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11445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i="0" kern="1200" dirty="0" smtClean="0">
                          <a:solidFill>
                            <a:schemeClr val="lt1"/>
                          </a:solidFill>
                          <a:effectLst>
                            <a:glow rad="101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Student Records Menu</a:t>
                      </a:r>
                    </a:p>
                  </a:txBody>
                  <a:tcPr/>
                </a:tc>
              </a:tr>
              <a:tr h="5570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570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 Holds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570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Midterm Grades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5570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Grades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5570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Academics Transcripts 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84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39137"/>
              </p:ext>
            </p:extLst>
          </p:nvPr>
        </p:nvGraphicFramePr>
        <p:xfrm>
          <a:off x="2032000" y="719666"/>
          <a:ext cx="812800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Midterm Grade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Letter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62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09130"/>
              </p:ext>
            </p:extLst>
          </p:nvPr>
        </p:nvGraphicFramePr>
        <p:xfrm>
          <a:off x="1333427" y="963637"/>
          <a:ext cx="812800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Grade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Letter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512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279</TotalTime>
  <Words>125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Storybook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Storybook</dc:title>
  <dc:creator>md kashem</dc:creator>
  <cp:lastModifiedBy>md kashem</cp:lastModifiedBy>
  <cp:revision>20</cp:revision>
  <dcterms:created xsi:type="dcterms:W3CDTF">2015-02-20T16:01:35Z</dcterms:created>
  <dcterms:modified xsi:type="dcterms:W3CDTF">2015-03-02T00:53:33Z</dcterms:modified>
</cp:coreProperties>
</file>