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C6F-04D8-4590-8430-CD3F0A87A6A7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7BC6-C9A1-418F-9019-0BAEE183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4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C6F-04D8-4590-8430-CD3F0A87A6A7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7BC6-C9A1-418F-9019-0BAEE183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1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C6F-04D8-4590-8430-CD3F0A87A6A7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7BC6-C9A1-418F-9019-0BAEE183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3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C6F-04D8-4590-8430-CD3F0A87A6A7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7BC6-C9A1-418F-9019-0BAEE183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C6F-04D8-4590-8430-CD3F0A87A6A7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7BC6-C9A1-418F-9019-0BAEE183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4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C6F-04D8-4590-8430-CD3F0A87A6A7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7BC6-C9A1-418F-9019-0BAEE183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8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C6F-04D8-4590-8430-CD3F0A87A6A7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7BC6-C9A1-418F-9019-0BAEE183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5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C6F-04D8-4590-8430-CD3F0A87A6A7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7BC6-C9A1-418F-9019-0BAEE183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5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C6F-04D8-4590-8430-CD3F0A87A6A7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7BC6-C9A1-418F-9019-0BAEE183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C6F-04D8-4590-8430-CD3F0A87A6A7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7BC6-C9A1-418F-9019-0BAEE183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4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C6F-04D8-4590-8430-CD3F0A87A6A7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7BC6-C9A1-418F-9019-0BAEE183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8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0AC6F-04D8-4590-8430-CD3F0A87A6A7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E7BC6-C9A1-418F-9019-0BAEE183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9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71500"/>
            <a:ext cx="2286000" cy="6286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4600" y="762000"/>
            <a:ext cx="6400800" cy="586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762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762000"/>
            <a:ext cx="6400800" cy="586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52400" y="990600"/>
            <a:ext cx="1905000" cy="304800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itchFamily="34" charset="0"/>
              </a:rPr>
              <a:t>Search class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80564" y="104745"/>
            <a:ext cx="1863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gency FB" pitchFamily="34" charset="0"/>
              </a:rPr>
              <a:t>Hello Mr. Freeland! </a:t>
            </a:r>
            <a:endParaRPr lang="en-US" sz="2000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447800"/>
            <a:ext cx="22860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447800"/>
            <a:ext cx="207372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Class 1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4038600"/>
            <a:ext cx="207372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Class 6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1943100"/>
            <a:ext cx="207372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Class 2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2453987"/>
            <a:ext cx="207372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Class 3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3009900"/>
            <a:ext cx="2046514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Class 4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3524250"/>
            <a:ext cx="207372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Class 5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563090" y="1627042"/>
            <a:ext cx="5967845" cy="64770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Student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1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	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583873" y="3099954"/>
            <a:ext cx="5947063" cy="64770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Student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3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576946" y="2370860"/>
            <a:ext cx="5953990" cy="64770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Student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2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	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570019" y="3803073"/>
            <a:ext cx="5960917" cy="64770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Student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4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	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659091" y="1163782"/>
            <a:ext cx="256309" cy="443865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570019" y="4535632"/>
            <a:ext cx="5960917" cy="64770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Student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5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	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659091" y="1143000"/>
            <a:ext cx="256309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583873" y="5278583"/>
            <a:ext cx="5947063" cy="64770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Student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6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	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83873" y="5602433"/>
            <a:ext cx="6289963" cy="9507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glow rad="101600">
              <a:schemeClr val="bg1">
                <a:lumMod val="6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895600" y="5878657"/>
            <a:ext cx="1676400" cy="3983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itchFamily="34" charset="0"/>
              </a:rPr>
              <a:t>Add Student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854536" y="5878657"/>
            <a:ext cx="1676400" cy="3983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itchFamily="34" charset="0"/>
              </a:rPr>
              <a:t>Delete Student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583873" y="1163782"/>
            <a:ext cx="5947063" cy="381000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gency FB" pitchFamily="34" charset="0"/>
              </a:rPr>
              <a:t>Search Student</a:t>
            </a:r>
            <a:endParaRPr lang="en-US" sz="2000" dirty="0">
              <a:latin typeface="Agency FB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68729" y="4880266"/>
            <a:ext cx="1905000" cy="3983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itchFamily="34" charset="0"/>
              </a:rPr>
              <a:t>Add Class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68729" y="5921956"/>
            <a:ext cx="1905000" cy="3983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itchFamily="34" charset="0"/>
              </a:rPr>
              <a:t>Delete Class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057400" y="1447800"/>
            <a:ext cx="2286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073729" y="1447800"/>
            <a:ext cx="212271" cy="10061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9511" y="104745"/>
            <a:ext cx="1863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gency FB" pitchFamily="34" charset="0"/>
              </a:rPr>
              <a:t>Sign Out </a:t>
            </a:r>
            <a:endParaRPr lang="en-US" sz="2000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943600" y="1798493"/>
            <a:ext cx="1659082" cy="3048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Overall Grade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943600" y="2542887"/>
            <a:ext cx="1659082" cy="3048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Overall Grade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943600" y="3271404"/>
            <a:ext cx="1659082" cy="3048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Overall Grade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943600" y="4007180"/>
            <a:ext cx="1659082" cy="3048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Overall Grade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943600" y="4707082"/>
            <a:ext cx="1659082" cy="3048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Overall Grade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7692736" y="1804121"/>
            <a:ext cx="703118" cy="29354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100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7717228" y="2554144"/>
            <a:ext cx="703118" cy="29354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98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7699333" y="3271404"/>
            <a:ext cx="703118" cy="29354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76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7699333" y="4018437"/>
            <a:ext cx="703118" cy="29354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87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699333" y="4718339"/>
            <a:ext cx="703118" cy="29354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90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90500" y="5412678"/>
            <a:ext cx="1905000" cy="3983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itchFamily="34" charset="0"/>
              </a:rPr>
              <a:t>Edit Class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876800" y="5878657"/>
            <a:ext cx="1676400" cy="3983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itchFamily="34" charset="0"/>
              </a:rPr>
              <a:t>Edit Student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81104" y="775855"/>
            <a:ext cx="1752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</a:rPr>
              <a:t>Class 1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49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71500"/>
            <a:ext cx="2286000" cy="6286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4600" y="762000"/>
            <a:ext cx="6400800" cy="586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762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762000"/>
            <a:ext cx="6400800" cy="586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52400" y="990600"/>
            <a:ext cx="1905000" cy="304800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itchFamily="34" charset="0"/>
              </a:rPr>
              <a:t>Search </a:t>
            </a:r>
            <a:r>
              <a:rPr lang="en-US" dirty="0" smtClean="0">
                <a:latin typeface="Agency FB" pitchFamily="34" charset="0"/>
              </a:rPr>
              <a:t>Student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80564" y="104745"/>
            <a:ext cx="1863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gency FB" pitchFamily="34" charset="0"/>
              </a:rPr>
              <a:t>Hello Mr. Freeland! </a:t>
            </a:r>
            <a:endParaRPr lang="en-US" sz="2000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447800"/>
            <a:ext cx="22860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447800"/>
            <a:ext cx="207372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Student 1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4038600"/>
            <a:ext cx="207372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Student 6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1943100"/>
            <a:ext cx="207372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Student 2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2453987"/>
            <a:ext cx="207372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Student 3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3009900"/>
            <a:ext cx="2046514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Student 4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3524250"/>
            <a:ext cx="207372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Student 5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563090" y="1627042"/>
            <a:ext cx="5967845" cy="64770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Assignment 1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	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583873" y="3099954"/>
            <a:ext cx="5947063" cy="64770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Assignment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3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576946" y="2370860"/>
            <a:ext cx="5953990" cy="64770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Assignment 2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	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570019" y="3803073"/>
            <a:ext cx="5960917" cy="64770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Assignment 4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	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659091" y="762000"/>
            <a:ext cx="256309" cy="484043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570019" y="4535632"/>
            <a:ext cx="5960917" cy="64770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Assignment 5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	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659091" y="762000"/>
            <a:ext cx="256309" cy="15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583873" y="5278583"/>
            <a:ext cx="5947063" cy="64770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Assignment 6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83873" y="5602433"/>
            <a:ext cx="6289963" cy="9507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glow rad="101600">
              <a:schemeClr val="bg1">
                <a:lumMod val="6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895600" y="5878657"/>
            <a:ext cx="1676400" cy="3983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itchFamily="34" charset="0"/>
              </a:rPr>
              <a:t>Add </a:t>
            </a:r>
            <a:r>
              <a:rPr lang="en-US" dirty="0" smtClean="0">
                <a:latin typeface="Agency FB" pitchFamily="34" charset="0"/>
              </a:rPr>
              <a:t>Assignment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854536" y="5878657"/>
            <a:ext cx="1676400" cy="3983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itchFamily="34" charset="0"/>
              </a:rPr>
              <a:t>Delete </a:t>
            </a:r>
            <a:r>
              <a:rPr lang="en-US" dirty="0" smtClean="0">
                <a:latin typeface="Agency FB" pitchFamily="34" charset="0"/>
              </a:rPr>
              <a:t>Assignment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583873" y="1143000"/>
            <a:ext cx="5947063" cy="381000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gency FB" pitchFamily="34" charset="0"/>
              </a:rPr>
              <a:t>Search </a:t>
            </a:r>
            <a:r>
              <a:rPr lang="en-US" sz="2000" dirty="0" smtClean="0">
                <a:latin typeface="Agency FB" pitchFamily="34" charset="0"/>
              </a:rPr>
              <a:t>Assignment</a:t>
            </a:r>
            <a:endParaRPr lang="en-US" sz="2000" dirty="0">
              <a:latin typeface="Agency FB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68729" y="4880266"/>
            <a:ext cx="1905000" cy="3983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itchFamily="34" charset="0"/>
              </a:rPr>
              <a:t>Add </a:t>
            </a:r>
            <a:r>
              <a:rPr lang="en-US" dirty="0" smtClean="0">
                <a:latin typeface="Agency FB" pitchFamily="34" charset="0"/>
              </a:rPr>
              <a:t>Student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68729" y="5921956"/>
            <a:ext cx="1905000" cy="3983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itchFamily="34" charset="0"/>
              </a:rPr>
              <a:t>Delete </a:t>
            </a:r>
            <a:r>
              <a:rPr lang="en-US" dirty="0" smtClean="0">
                <a:latin typeface="Agency FB" pitchFamily="34" charset="0"/>
              </a:rPr>
              <a:t>Student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057400" y="1447800"/>
            <a:ext cx="2286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073729" y="1447800"/>
            <a:ext cx="212271" cy="10061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9511" y="104745"/>
            <a:ext cx="1863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gency FB" pitchFamily="34" charset="0"/>
              </a:rPr>
              <a:t>Sign Out </a:t>
            </a:r>
            <a:endParaRPr lang="en-US" sz="2000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943600" y="1798493"/>
            <a:ext cx="1659082" cy="3048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Assignment Grade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943600" y="2542887"/>
            <a:ext cx="1659082" cy="3048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Assignment Grade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943600" y="3271404"/>
            <a:ext cx="1659082" cy="3048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Assignment Grade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943600" y="4007180"/>
            <a:ext cx="1659082" cy="3048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Assignment Grade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943600" y="4707082"/>
            <a:ext cx="1659082" cy="3048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Assignment Grade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7692736" y="1804121"/>
            <a:ext cx="703118" cy="29354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100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7717228" y="2554144"/>
            <a:ext cx="703118" cy="29354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98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7699333" y="3271404"/>
            <a:ext cx="703118" cy="29354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76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7699333" y="4018437"/>
            <a:ext cx="703118" cy="29354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87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699333" y="4718339"/>
            <a:ext cx="703118" cy="29354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90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68729" y="5412678"/>
            <a:ext cx="1905000" cy="3983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itchFamily="34" charset="0"/>
              </a:rPr>
              <a:t>Edit </a:t>
            </a:r>
            <a:r>
              <a:rPr lang="en-US" dirty="0" smtClean="0">
                <a:latin typeface="Agency FB" pitchFamily="34" charset="0"/>
              </a:rPr>
              <a:t>Student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876800" y="5878657"/>
            <a:ext cx="1676400" cy="3983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itchFamily="34" charset="0"/>
              </a:rPr>
              <a:t>Edit </a:t>
            </a:r>
            <a:r>
              <a:rPr lang="en-US" dirty="0" smtClean="0">
                <a:latin typeface="Agency FB" pitchFamily="34" charset="0"/>
              </a:rPr>
              <a:t>Assignment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670712" y="775855"/>
            <a:ext cx="1752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</a:rPr>
              <a:t>Student 1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80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128</Words>
  <Application>Microsoft Office PowerPoint</Application>
  <PresentationFormat>On-screen Show (4:3)</PresentationFormat>
  <Paragraphs>66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 hinzman</dc:creator>
  <cp:lastModifiedBy>shane hinzman</cp:lastModifiedBy>
  <cp:revision>11</cp:revision>
  <dcterms:created xsi:type="dcterms:W3CDTF">2015-02-26T00:05:18Z</dcterms:created>
  <dcterms:modified xsi:type="dcterms:W3CDTF">2015-02-26T20:17:01Z</dcterms:modified>
</cp:coreProperties>
</file>