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AC6F-04D8-4590-8430-CD3F0A87A6A7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990600"/>
            <a:ext cx="1905000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762000"/>
            <a:ext cx="256309" cy="484043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762000"/>
            <a:ext cx="256309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3873" y="914400"/>
            <a:ext cx="5947063" cy="5334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Student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729" y="488026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8729" y="592195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90500" y="5412678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hinzman</dc:creator>
  <cp:lastModifiedBy>shane hinzman</cp:lastModifiedBy>
  <cp:revision>9</cp:revision>
  <dcterms:created xsi:type="dcterms:W3CDTF">2015-02-26T00:05:18Z</dcterms:created>
  <dcterms:modified xsi:type="dcterms:W3CDTF">2015-02-26T05:11:27Z</dcterms:modified>
</cp:coreProperties>
</file>