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62" r:id="rId3"/>
    <p:sldId id="263" r:id="rId4"/>
    <p:sldId id="256" r:id="rId5"/>
    <p:sldId id="264" r:id="rId6"/>
    <p:sldId id="258" r:id="rId7"/>
    <p:sldId id="265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87B31-D339-4778-A176-277AD6041FB6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773A4-E172-4040-8010-EA79A987C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2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73A4-E172-4040-8010-EA79A987C0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23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18FD-26A2-49C0-9D8F-2C30322F71C5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CA7-001A-4822-B540-022FDE58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9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18FD-26A2-49C0-9D8F-2C30322F71C5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CA7-001A-4822-B540-022FDE58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39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18FD-26A2-49C0-9D8F-2C30322F71C5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CA7-001A-4822-B540-022FDE58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4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18FD-26A2-49C0-9D8F-2C30322F71C5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CA7-001A-4822-B540-022FDE58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7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18FD-26A2-49C0-9D8F-2C30322F71C5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CA7-001A-4822-B540-022FDE58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00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18FD-26A2-49C0-9D8F-2C30322F71C5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CA7-001A-4822-B540-022FDE58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8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18FD-26A2-49C0-9D8F-2C30322F71C5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CA7-001A-4822-B540-022FDE58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3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18FD-26A2-49C0-9D8F-2C30322F71C5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CA7-001A-4822-B540-022FDE58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5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18FD-26A2-49C0-9D8F-2C30322F71C5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CA7-001A-4822-B540-022FDE58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8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18FD-26A2-49C0-9D8F-2C30322F71C5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CA7-001A-4822-B540-022FDE58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2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18FD-26A2-49C0-9D8F-2C30322F71C5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CA7-001A-4822-B540-022FDE58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018FD-26A2-49C0-9D8F-2C30322F71C5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2ECA7-001A-4822-B540-022FDE58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5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11223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489688" y="401445"/>
            <a:ext cx="2823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Welcome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66585" y="2196791"/>
            <a:ext cx="5620215" cy="180649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85116" y="2457270"/>
            <a:ext cx="45831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LOGIN</a:t>
            </a:r>
          </a:p>
          <a:p>
            <a:pPr algn="ctr"/>
            <a:endParaRPr lang="en-US" dirty="0" smtClean="0"/>
          </a:p>
          <a:p>
            <a:r>
              <a:rPr lang="en-US" dirty="0" smtClean="0"/>
              <a:t>Username:</a:t>
            </a:r>
          </a:p>
          <a:p>
            <a:endParaRPr lang="en-US" dirty="0" smtClean="0"/>
          </a:p>
          <a:p>
            <a:r>
              <a:rPr lang="en-US" dirty="0" smtClean="0"/>
              <a:t>Password: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95385" y="3066585"/>
            <a:ext cx="2520176" cy="245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95385" y="3572391"/>
            <a:ext cx="2520176" cy="245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5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11223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15146" y="561181"/>
            <a:ext cx="149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Sign Out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052587"/>
              </p:ext>
            </p:extLst>
          </p:nvPr>
        </p:nvGraphicFramePr>
        <p:xfrm>
          <a:off x="457201" y="1649827"/>
          <a:ext cx="11201399" cy="3695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1399"/>
              </a:tblGrid>
              <a:tr h="4893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COURSES</a:t>
                      </a:r>
                      <a:endParaRPr lang="en-US" sz="24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57958">
                <a:tc>
                  <a:txBody>
                    <a:bodyPr/>
                    <a:lstStyle/>
                    <a:p>
                      <a:r>
                        <a:rPr lang="en-US" dirty="0" smtClean="0"/>
                        <a:t>CS 329</a:t>
                      </a:r>
                      <a:endParaRPr lang="en-US" dirty="0"/>
                    </a:p>
                  </a:txBody>
                  <a:tcPr/>
                </a:tc>
              </a:tr>
              <a:tr h="457958">
                <a:tc>
                  <a:txBody>
                    <a:bodyPr/>
                    <a:lstStyle/>
                    <a:p>
                      <a:r>
                        <a:rPr lang="en-US" dirty="0" smtClean="0"/>
                        <a:t>Course </a:t>
                      </a: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</a:tr>
              <a:tr h="457958">
                <a:tc>
                  <a:txBody>
                    <a:bodyPr/>
                    <a:lstStyle/>
                    <a:p>
                      <a:r>
                        <a:rPr lang="en-US" dirty="0" smtClean="0"/>
                        <a:t>Course 3</a:t>
                      </a:r>
                      <a:endParaRPr lang="en-US" dirty="0"/>
                    </a:p>
                  </a:txBody>
                  <a:tcPr/>
                </a:tc>
              </a:tr>
              <a:tr h="457958">
                <a:tc>
                  <a:txBody>
                    <a:bodyPr/>
                    <a:lstStyle/>
                    <a:p>
                      <a:r>
                        <a:rPr lang="en-US" dirty="0" smtClean="0"/>
                        <a:t>Course 4</a:t>
                      </a:r>
                    </a:p>
                  </a:txBody>
                  <a:tcPr/>
                </a:tc>
              </a:tr>
              <a:tr h="457958">
                <a:tc>
                  <a:txBody>
                    <a:bodyPr/>
                    <a:lstStyle/>
                    <a:p>
                      <a:r>
                        <a:rPr lang="en-US" dirty="0" smtClean="0"/>
                        <a:t>Course 5</a:t>
                      </a:r>
                      <a:endParaRPr lang="en-US" dirty="0"/>
                    </a:p>
                  </a:txBody>
                  <a:tcPr/>
                </a:tc>
              </a:tr>
              <a:tr h="457958">
                <a:tc>
                  <a:txBody>
                    <a:bodyPr/>
                    <a:lstStyle/>
                    <a:p>
                      <a:r>
                        <a:rPr lang="en-US" dirty="0" smtClean="0"/>
                        <a:t>Course 6</a:t>
                      </a:r>
                      <a:endParaRPr lang="en-US" dirty="0"/>
                    </a:p>
                  </a:txBody>
                  <a:tcPr/>
                </a:tc>
              </a:tr>
              <a:tr h="457958">
                <a:tc>
                  <a:txBody>
                    <a:bodyPr/>
                    <a:lstStyle/>
                    <a:p>
                      <a:r>
                        <a:rPr lang="en-US" dirty="0" smtClean="0"/>
                        <a:t>Course 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0"/>
            <a:ext cx="2100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Instructor View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9228" y="5856514"/>
            <a:ext cx="1578429" cy="566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9228" y="5954876"/>
            <a:ext cx="157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 Class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86742" y="5954876"/>
            <a:ext cx="157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Edit Class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33006" y="5856514"/>
            <a:ext cx="1578429" cy="566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06784" y="5856514"/>
            <a:ext cx="1578429" cy="566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06784" y="5954876"/>
            <a:ext cx="157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Remove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84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next slides gives choice between choosing to view students or assignments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495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11223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15146" y="561181"/>
            <a:ext cx="149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Sign Out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834" y="149274"/>
            <a:ext cx="1923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Switch course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834" y="610939"/>
            <a:ext cx="149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CS 329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84433"/>
              </p:ext>
            </p:extLst>
          </p:nvPr>
        </p:nvGraphicFramePr>
        <p:xfrm>
          <a:off x="212833" y="1584025"/>
          <a:ext cx="11737428" cy="3519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14"/>
                <a:gridCol w="5868714"/>
              </a:tblGrid>
              <a:tr h="4374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STUDENTS</a:t>
                      </a:r>
                      <a:endParaRPr lang="en-US" sz="24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ASSIGNMENTS</a:t>
                      </a:r>
                      <a:endParaRPr lang="en-US" sz="24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745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</a:tr>
              <a:tr h="43745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 2</a:t>
                      </a:r>
                      <a:endParaRPr lang="en-US" dirty="0"/>
                    </a:p>
                  </a:txBody>
                  <a:tcPr/>
                </a:tc>
              </a:tr>
              <a:tr h="43745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 3</a:t>
                      </a:r>
                      <a:endParaRPr lang="en-US" dirty="0"/>
                    </a:p>
                  </a:txBody>
                  <a:tcPr/>
                </a:tc>
              </a:tr>
              <a:tr h="43745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 4</a:t>
                      </a:r>
                      <a:endParaRPr lang="en-US" dirty="0"/>
                    </a:p>
                  </a:txBody>
                  <a:tcPr/>
                </a:tc>
              </a:tr>
              <a:tr h="43745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r>
                        <a:rPr lang="en-US" baseline="0" dirty="0" smtClean="0"/>
                        <a:t> 5</a:t>
                      </a:r>
                      <a:endParaRPr lang="en-US" dirty="0"/>
                    </a:p>
                  </a:txBody>
                  <a:tcPr/>
                </a:tc>
              </a:tr>
              <a:tr h="43745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r>
                        <a:rPr lang="en-US" baseline="0" dirty="0" smtClean="0"/>
                        <a:t>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r>
                        <a:rPr lang="en-US" baseline="0" dirty="0" smtClean="0"/>
                        <a:t> 6</a:t>
                      </a:r>
                      <a:endParaRPr lang="en-US" dirty="0"/>
                    </a:p>
                  </a:txBody>
                  <a:tcPr/>
                </a:tc>
              </a:tr>
              <a:tr h="43745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r>
                        <a:rPr lang="en-US" baseline="0" dirty="0" smtClean="0"/>
                        <a:t> 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136225" y="5254001"/>
            <a:ext cx="1973315" cy="293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163254" y="5209362"/>
            <a:ext cx="1946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Add Student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2136225" y="5755625"/>
            <a:ext cx="1973315" cy="293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136226" y="6270171"/>
            <a:ext cx="1973314" cy="293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17595" y="5739766"/>
            <a:ext cx="1591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Edit Student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149740" y="6257249"/>
            <a:ext cx="195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Remove Student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8199570" y="5210301"/>
            <a:ext cx="1986828" cy="293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213084" y="5166672"/>
            <a:ext cx="1986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Add Assignment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8199569" y="5744740"/>
            <a:ext cx="1986829" cy="293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199570" y="5755625"/>
            <a:ext cx="1986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Edit Assignment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8193938" y="6270170"/>
            <a:ext cx="1992460" cy="293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196938" y="6225531"/>
            <a:ext cx="1989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Remove Assignment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6929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next slide views Student 1’s assignments grades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1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11223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15146" y="561181"/>
            <a:ext cx="149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Sign Out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834" y="149274"/>
            <a:ext cx="1923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Switch course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834" y="610939"/>
            <a:ext cx="149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CS 329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015571"/>
              </p:ext>
            </p:extLst>
          </p:nvPr>
        </p:nvGraphicFramePr>
        <p:xfrm>
          <a:off x="212833" y="1584025"/>
          <a:ext cx="11737428" cy="4848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3864"/>
                <a:gridCol w="2510446"/>
                <a:gridCol w="2510446"/>
                <a:gridCol w="2522672"/>
              </a:tblGrid>
              <a:tr h="6060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Student 1 - Assignments</a:t>
                      </a:r>
                      <a:endParaRPr lang="en-US" sz="24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Date Submitted</a:t>
                      </a:r>
                      <a:endParaRPr lang="en-US" sz="24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Comments</a:t>
                      </a:r>
                      <a:endParaRPr lang="en-US" sz="24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Grades</a:t>
                      </a:r>
                      <a:endParaRPr lang="en-US" sz="24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06038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r>
                        <a:rPr lang="en-US" baseline="0" dirty="0" smtClean="0"/>
                        <a:t> 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1/1/2015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Eh.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100/100</a:t>
                      </a:r>
                      <a:endParaRPr lang="en-US" dirty="0"/>
                    </a:p>
                  </a:txBody>
                  <a:tcPr/>
                </a:tc>
              </a:tr>
              <a:tr h="606038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1/8/2015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too bad.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100/100</a:t>
                      </a:r>
                      <a:endParaRPr lang="en-US" dirty="0"/>
                    </a:p>
                  </a:txBody>
                  <a:tcPr/>
                </a:tc>
              </a:tr>
              <a:tr h="6060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6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6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6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6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Total: 100/100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81056" y="595177"/>
            <a:ext cx="149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Students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24799" y="570761"/>
            <a:ext cx="149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Student 1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52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next slide allows the instructor to view all student’s grades for Assignment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756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11223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15146" y="561181"/>
            <a:ext cx="149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Sign Out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834" y="149274"/>
            <a:ext cx="1923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Switch course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834" y="610939"/>
            <a:ext cx="149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CS 329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398123"/>
              </p:ext>
            </p:extLst>
          </p:nvPr>
        </p:nvGraphicFramePr>
        <p:xfrm>
          <a:off x="212833" y="1584025"/>
          <a:ext cx="11737427" cy="4848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131"/>
                <a:gridCol w="2672236"/>
                <a:gridCol w="3015343"/>
                <a:gridCol w="2381717"/>
              </a:tblGrid>
              <a:tr h="6060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Assignment</a:t>
                      </a:r>
                      <a:r>
                        <a:rPr lang="en-US" sz="2400" baseline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 1 - Students</a:t>
                      </a:r>
                      <a:endParaRPr lang="en-US" sz="24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Date Submitted</a:t>
                      </a:r>
                      <a:endParaRPr lang="en-US" sz="24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Comments</a:t>
                      </a:r>
                      <a:endParaRPr lang="en-US" sz="24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Grades</a:t>
                      </a:r>
                      <a:endParaRPr lang="en-US" sz="24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06038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Student 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1/1/2015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Eh.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100/100</a:t>
                      </a:r>
                      <a:endParaRPr lang="en-US" dirty="0"/>
                    </a:p>
                  </a:txBody>
                  <a:tcPr/>
                </a:tc>
              </a:tr>
              <a:tr h="606038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12/31/2014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Submitted early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100/100</a:t>
                      </a:r>
                      <a:endParaRPr lang="en-US" dirty="0"/>
                    </a:p>
                  </a:txBody>
                  <a:tcPr/>
                </a:tc>
              </a:tr>
              <a:tr h="606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6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6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6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6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Total: 100/100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66192" y="610938"/>
            <a:ext cx="204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Assignments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00094" y="610937"/>
            <a:ext cx="204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Assignment 1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31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181</Words>
  <Application>Microsoft Office PowerPoint</Application>
  <PresentationFormat>Widescreen</PresentationFormat>
  <Paragraphs>84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The next slides gives choice between choosing to view students or assignments</vt:lpstr>
      <vt:lpstr>PowerPoint Presentation</vt:lpstr>
      <vt:lpstr>The next slide views Student 1’s assignments grades</vt:lpstr>
      <vt:lpstr>PowerPoint Presentation</vt:lpstr>
      <vt:lpstr>The next slide allows the instructor to view all student’s grades for Assignment 1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8</cp:revision>
  <dcterms:created xsi:type="dcterms:W3CDTF">2015-02-26T18:59:24Z</dcterms:created>
  <dcterms:modified xsi:type="dcterms:W3CDTF">2015-02-26T22:41:21Z</dcterms:modified>
</cp:coreProperties>
</file>