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CED495C-9A7C-4BB2-A5CB-E2AE90897818}" type="datetimeFigureOut">
              <a:rPr lang="en-US" smtClean="0"/>
              <a:t>2/26/2015</a:t>
            </a:fld>
            <a:endParaRPr lang="en-US"/>
          </a:p>
        </p:txBody>
      </p:sp>
      <p:sp>
        <p:nvSpPr>
          <p:cNvPr id="17" name="Slide Number Placeholder 16"/>
          <p:cNvSpPr>
            <a:spLocks noGrp="1"/>
          </p:cNvSpPr>
          <p:nvPr>
            <p:ph type="sldNum" sz="quarter" idx="11"/>
          </p:nvPr>
        </p:nvSpPr>
        <p:spPr/>
        <p:txBody>
          <a:bodyPr/>
          <a:lstStyle/>
          <a:p>
            <a:fld id="{72BD32F5-DB31-49B3-9B26-D0D73E5C9E4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5"/>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1"/>
          </p:nvPr>
        </p:nvSpPr>
        <p:spPr/>
        <p:txBody>
          <a:bodyPr/>
          <a:lstStyle/>
          <a:p>
            <a:fld id="{72BD32F5-DB31-49B3-9B26-D0D73E5C9E4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6"/>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7"/>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CED495C-9A7C-4BB2-A5CB-E2AE90897818}" type="datetimeFigureOut">
              <a:rPr lang="en-US" smtClean="0"/>
              <a:t>2/26/2015</a:t>
            </a:fld>
            <a:endParaRPr lang="en-US"/>
          </a:p>
        </p:txBody>
      </p:sp>
      <p:sp>
        <p:nvSpPr>
          <p:cNvPr id="16" name="Slide Number Placeholder 15"/>
          <p:cNvSpPr>
            <a:spLocks noGrp="1"/>
          </p:cNvSpPr>
          <p:nvPr>
            <p:ph type="sldNum" sz="quarter" idx="11"/>
          </p:nvPr>
        </p:nvSpPr>
        <p:spPr/>
        <p:txBody>
          <a:bodyPr/>
          <a:lstStyle/>
          <a:p>
            <a:fld id="{72BD32F5-DB31-49B3-9B26-D0D73E5C9E4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CED495C-9A7C-4BB2-A5CB-E2AE90897818}" type="datetimeFigureOut">
              <a:rPr lang="en-US" smtClean="0"/>
              <a:t>2/26/2015</a:t>
            </a:fld>
            <a:endParaRPr lang="en-US"/>
          </a:p>
        </p:txBody>
      </p:sp>
      <p:sp>
        <p:nvSpPr>
          <p:cNvPr id="8" name="Slide Number Placeholder 7"/>
          <p:cNvSpPr>
            <a:spLocks noGrp="1"/>
          </p:cNvSpPr>
          <p:nvPr>
            <p:ph type="sldNum" sz="quarter" idx="11"/>
          </p:nvPr>
        </p:nvSpPr>
        <p:spPr/>
        <p:txBody>
          <a:bodyPr/>
          <a:lstStyle/>
          <a:p>
            <a:fld id="{72BD32F5-DB31-49B3-9B26-D0D73E5C9E4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CED495C-9A7C-4BB2-A5CB-E2AE90897818}" type="datetimeFigureOut">
              <a:rPr lang="en-US" smtClean="0"/>
              <a:t>2/26/2015</a:t>
            </a:fld>
            <a:endParaRPr lang="en-US"/>
          </a:p>
        </p:txBody>
      </p:sp>
      <p:sp>
        <p:nvSpPr>
          <p:cNvPr id="19" name="Slide Number Placeholder 18"/>
          <p:cNvSpPr>
            <a:spLocks noGrp="1"/>
          </p:cNvSpPr>
          <p:nvPr>
            <p:ph type="sldNum" sz="quarter" idx="16"/>
          </p:nvPr>
        </p:nvSpPr>
        <p:spPr/>
        <p:txBody>
          <a:bodyPr/>
          <a:lstStyle/>
          <a:p>
            <a:fld id="{72BD32F5-DB31-49B3-9B26-D0D73E5C9E4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72BD32F5-DB31-49B3-9B26-D0D73E5C9E4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CED495C-9A7C-4BB2-A5CB-E2AE90897818}" type="datetimeFigureOut">
              <a:rPr lang="en-US" smtClean="0"/>
              <a:t>2/26/2015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2BD32F5-DB31-49B3-9B26-D0D73E5C9E4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55973" y="348734"/>
            <a:ext cx="945572" cy="369332"/>
          </a:xfrm>
          <a:prstGeom prst="rect">
            <a:avLst/>
          </a:prstGeom>
          <a:noFill/>
        </p:spPr>
        <p:txBody>
          <a:bodyPr wrap="square" rtlCol="0">
            <a:spAutoFit/>
          </a:bodyPr>
          <a:lstStyle/>
          <a:p>
            <a:r>
              <a:rPr lang="en-US" dirty="0" smtClean="0"/>
              <a:t>Sign in</a:t>
            </a:r>
            <a:endParaRPr lang="en-US" dirty="0"/>
          </a:p>
        </p:txBody>
      </p:sp>
      <p:sp>
        <p:nvSpPr>
          <p:cNvPr id="7" name="Rectangle 6"/>
          <p:cNvSpPr/>
          <p:nvPr/>
        </p:nvSpPr>
        <p:spPr>
          <a:xfrm>
            <a:off x="0" y="571500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71995" y="1295400"/>
            <a:ext cx="6386945"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400" dirty="0" smtClean="0"/>
              <a:t>Hello, and welcome to the Gradebook Guru.</a:t>
            </a:r>
          </a:p>
          <a:p>
            <a:r>
              <a:rPr lang="en-US" sz="2400" dirty="0" smtClean="0"/>
              <a:t>Below there are two options for the Gradebook appropriate to you. </a:t>
            </a:r>
          </a:p>
          <a:p>
            <a:r>
              <a:rPr lang="en-US" sz="2400" dirty="0" smtClean="0"/>
              <a:t>Each will require you to be signed in using your school credentials</a:t>
            </a:r>
            <a:r>
              <a:rPr lang="en-US" dirty="0" smtClean="0"/>
              <a:t>.</a:t>
            </a:r>
            <a:endParaRPr lang="en-US" dirty="0"/>
          </a:p>
        </p:txBody>
      </p:sp>
      <p:sp>
        <p:nvSpPr>
          <p:cNvPr id="12" name="TextBox 11"/>
          <p:cNvSpPr txBox="1"/>
          <p:nvPr/>
        </p:nvSpPr>
        <p:spPr>
          <a:xfrm>
            <a:off x="1071995" y="3390900"/>
            <a:ext cx="3054096" cy="7694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4400" dirty="0" smtClean="0"/>
              <a:t>Teachers</a:t>
            </a:r>
            <a:r>
              <a:rPr lang="en-US" dirty="0" smtClean="0"/>
              <a:t> </a:t>
            </a:r>
            <a:endParaRPr lang="en-US" dirty="0"/>
          </a:p>
        </p:txBody>
      </p:sp>
      <p:sp>
        <p:nvSpPr>
          <p:cNvPr id="14" name="TextBox 13"/>
          <p:cNvSpPr txBox="1"/>
          <p:nvPr/>
        </p:nvSpPr>
        <p:spPr>
          <a:xfrm>
            <a:off x="4404012" y="3390900"/>
            <a:ext cx="3054928"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4400" dirty="0" smtClean="0"/>
              <a:t>Students</a:t>
            </a:r>
            <a:endParaRPr lang="en-US" sz="4400" dirty="0"/>
          </a:p>
        </p:txBody>
      </p:sp>
      <p:sp>
        <p:nvSpPr>
          <p:cNvPr id="15" name="TextBox 14"/>
          <p:cNvSpPr txBox="1"/>
          <p:nvPr/>
        </p:nvSpPr>
        <p:spPr>
          <a:xfrm>
            <a:off x="1071995" y="4641273"/>
            <a:ext cx="6386945"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4800" dirty="0" smtClean="0"/>
              <a:t>Help</a:t>
            </a:r>
            <a:endParaRPr lang="en-US" sz="4800" dirty="0"/>
          </a:p>
        </p:txBody>
      </p:sp>
      <p:pic>
        <p:nvPicPr>
          <p:cNvPr id="307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51707"/>
            <a:ext cx="2019300" cy="101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9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 name="Rectangle 3"/>
          <p:cNvSpPr/>
          <p:nvPr/>
        </p:nvSpPr>
        <p:spPr>
          <a:xfrm>
            <a:off x="0" y="1219200"/>
            <a:ext cx="2362200" cy="5638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 name="TextBox 5"/>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7" name="TextBox 6"/>
          <p:cNvSpPr txBox="1"/>
          <p:nvPr/>
        </p:nvSpPr>
        <p:spPr>
          <a:xfrm>
            <a:off x="235527" y="3352800"/>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8" name="TextBox 7"/>
          <p:cNvSpPr txBox="1"/>
          <p:nvPr/>
        </p:nvSpPr>
        <p:spPr>
          <a:xfrm>
            <a:off x="221673" y="5181600"/>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
        <p:nvSpPr>
          <p:cNvPr id="9" name="TextBox 8"/>
          <p:cNvSpPr txBox="1"/>
          <p:nvPr/>
        </p:nvSpPr>
        <p:spPr>
          <a:xfrm>
            <a:off x="5638800" y="623455"/>
            <a:ext cx="17526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10" name="TextBox 9"/>
          <p:cNvSpPr txBox="1"/>
          <p:nvPr/>
        </p:nvSpPr>
        <p:spPr>
          <a:xfrm>
            <a:off x="7620000" y="623455"/>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1026"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 y="49049"/>
            <a:ext cx="2415020" cy="1148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905" y="-29972"/>
            <a:ext cx="1866900" cy="12491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699905" y="1600200"/>
            <a:ext cx="6063095" cy="415498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t>Hello Professor [whatever name person signs in with], this is your central page. From here you can go to the rest of where you need to go. If you click on the classes button, it will take you to a page of all the classes you are teaching. If you click Teacher Info, it will take you to a page that tells your general information like your name, your email, your office hours, and anything else you want to add to your info. If you click Student Course History, it will take you to a history showing all the classes you’ve ever taught.  </a:t>
            </a:r>
            <a:endParaRPr lang="en-US" sz="2400" dirty="0"/>
          </a:p>
        </p:txBody>
      </p:sp>
    </p:spTree>
    <p:extLst>
      <p:ext uri="{BB962C8B-B14F-4D97-AF65-F5344CB8AC3E}">
        <p14:creationId xmlns:p14="http://schemas.microsoft.com/office/powerpoint/2010/main" val="276827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5" name="TextBox 4"/>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6"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usurigao.edu.ph/studentportal/Styles/images/gradebook%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TextBox 8"/>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11" name="TextBox 10"/>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2" name="TextBox 11"/>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3" name="Table 12"/>
          <p:cNvGraphicFramePr>
            <a:graphicFrameLocks noGrp="1"/>
          </p:cNvGraphicFramePr>
          <p:nvPr>
            <p:extLst>
              <p:ext uri="{D42A27DB-BD31-4B8C-83A1-F6EECF244321}">
                <p14:modId xmlns:p14="http://schemas.microsoft.com/office/powerpoint/2010/main" val="375725391"/>
              </p:ext>
            </p:extLst>
          </p:nvPr>
        </p:nvGraphicFramePr>
        <p:xfrm>
          <a:off x="2743200" y="1447802"/>
          <a:ext cx="6096000" cy="5087028"/>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696279">
                <a:tc>
                  <a:txBody>
                    <a:bodyPr/>
                    <a:lstStyle/>
                    <a:p>
                      <a:r>
                        <a:rPr lang="en-US" dirty="0" smtClean="0"/>
                        <a:t>Class Name</a:t>
                      </a:r>
                      <a:endParaRPr lang="en-US" dirty="0"/>
                    </a:p>
                  </a:txBody>
                  <a:tcPr/>
                </a:tc>
                <a:tc>
                  <a:txBody>
                    <a:bodyPr/>
                    <a:lstStyle/>
                    <a:p>
                      <a:r>
                        <a:rPr lang="en-US" dirty="0" smtClean="0"/>
                        <a:t>Class Day</a:t>
                      </a:r>
                      <a:endParaRPr lang="en-US" dirty="0"/>
                    </a:p>
                  </a:txBody>
                  <a:tcPr/>
                </a:tc>
                <a:tc>
                  <a:txBody>
                    <a:bodyPr/>
                    <a:lstStyle/>
                    <a:p>
                      <a:r>
                        <a:rPr lang="en-US" dirty="0" smtClean="0"/>
                        <a:t>Class Time</a:t>
                      </a:r>
                      <a:endParaRPr lang="en-US" dirty="0"/>
                    </a:p>
                  </a:txBody>
                  <a:tcPr/>
                </a:tc>
                <a:tc>
                  <a:txBody>
                    <a:bodyPr/>
                    <a:lstStyle/>
                    <a:p>
                      <a:r>
                        <a:rPr lang="en-US" sz="1600" dirty="0" smtClean="0"/>
                        <a:t>Class Location</a:t>
                      </a:r>
                      <a:endParaRPr lang="en-US" sz="1600" dirty="0"/>
                    </a:p>
                  </a:txBody>
                  <a:tcPr/>
                </a:tc>
                <a:tc>
                  <a:txBody>
                    <a:bodyPr/>
                    <a:lstStyle/>
                    <a:p>
                      <a:r>
                        <a:rPr lang="en-US" dirty="0" smtClean="0"/>
                        <a:t>Class CRN#</a:t>
                      </a:r>
                      <a:endParaRPr lang="en-US" dirty="0"/>
                    </a:p>
                  </a:txBody>
                  <a:tcPr/>
                </a:tc>
                <a:tc>
                  <a:txBody>
                    <a:bodyPr/>
                    <a:lstStyle/>
                    <a:p>
                      <a:r>
                        <a:rPr lang="en-US" sz="1600" dirty="0" smtClean="0"/>
                        <a:t>Class Category</a:t>
                      </a:r>
                      <a:endParaRPr lang="en-US" sz="1600" dirty="0"/>
                    </a:p>
                  </a:txBody>
                  <a:tcPr/>
                </a:tc>
              </a:tr>
              <a:tr h="1132519">
                <a:tc>
                  <a:txBody>
                    <a:bodyPr/>
                    <a:lstStyle/>
                    <a:p>
                      <a:r>
                        <a:rPr lang="en-US" dirty="0" smtClean="0"/>
                        <a:t>Advanced Web Design</a:t>
                      </a:r>
                      <a:endParaRPr lang="en-US" dirty="0"/>
                    </a:p>
                  </a:txBody>
                  <a:tcPr/>
                </a:tc>
                <a:tc>
                  <a:txBody>
                    <a:bodyPr/>
                    <a:lstStyle/>
                    <a:p>
                      <a:r>
                        <a:rPr lang="en-US" dirty="0" smtClean="0"/>
                        <a:t>TR</a:t>
                      </a:r>
                      <a:endParaRPr lang="en-US" dirty="0"/>
                    </a:p>
                  </a:txBody>
                  <a:tcPr/>
                </a:tc>
                <a:tc>
                  <a:txBody>
                    <a:bodyPr/>
                    <a:lstStyle/>
                    <a:p>
                      <a:r>
                        <a:rPr lang="en-US" dirty="0" smtClean="0"/>
                        <a:t>4:30</a:t>
                      </a:r>
                      <a:r>
                        <a:rPr lang="en-US" baseline="0" dirty="0" smtClean="0"/>
                        <a:t> – 6:59</a:t>
                      </a:r>
                      <a:endParaRPr lang="en-US" dirty="0"/>
                    </a:p>
                  </a:txBody>
                  <a:tcPr/>
                </a:tc>
                <a:tc>
                  <a:txBody>
                    <a:bodyPr/>
                    <a:lstStyle/>
                    <a:p>
                      <a:r>
                        <a:rPr lang="en-US" dirty="0" smtClean="0"/>
                        <a:t>CC</a:t>
                      </a:r>
                      <a:r>
                        <a:rPr lang="en-US" baseline="0" dirty="0" smtClean="0"/>
                        <a:t> 127</a:t>
                      </a:r>
                      <a:endParaRPr lang="en-US" dirty="0"/>
                    </a:p>
                  </a:txBody>
                  <a:tcPr/>
                </a:tc>
                <a:tc>
                  <a:txBody>
                    <a:bodyPr/>
                    <a:lstStyle/>
                    <a:p>
                      <a:endParaRPr lang="en-US" dirty="0"/>
                    </a:p>
                  </a:txBody>
                  <a:tcPr/>
                </a:tc>
                <a:tc>
                  <a:txBody>
                    <a:bodyPr/>
                    <a:lstStyle/>
                    <a:p>
                      <a:r>
                        <a:rPr lang="en-US" dirty="0" smtClean="0"/>
                        <a:t>CS</a:t>
                      </a:r>
                      <a:endParaRPr lang="en-US" dirty="0"/>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4" name="TextBox 13"/>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Tree>
    <p:extLst>
      <p:ext uri="{BB962C8B-B14F-4D97-AF65-F5344CB8AC3E}">
        <p14:creationId xmlns:p14="http://schemas.microsoft.com/office/powerpoint/2010/main" val="2562063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7" name="TextBox 6"/>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sp>
        <p:nvSpPr>
          <p:cNvPr id="8" name="TextBox 7"/>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9" name="TextBox 8"/>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
        <p:nvSpPr>
          <p:cNvPr id="10" name="TextBox 9"/>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1" name="TextBox 10"/>
          <p:cNvSpPr txBox="1"/>
          <p:nvPr/>
        </p:nvSpPr>
        <p:spPr>
          <a:xfrm>
            <a:off x="251130"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2" name="Table 11"/>
          <p:cNvGraphicFramePr>
            <a:graphicFrameLocks noGrp="1"/>
          </p:cNvGraphicFramePr>
          <p:nvPr>
            <p:extLst>
              <p:ext uri="{D42A27DB-BD31-4B8C-83A1-F6EECF244321}">
                <p14:modId xmlns:p14="http://schemas.microsoft.com/office/powerpoint/2010/main" val="1467951442"/>
              </p:ext>
            </p:extLst>
          </p:nvPr>
        </p:nvGraphicFramePr>
        <p:xfrm>
          <a:off x="2514600" y="3035807"/>
          <a:ext cx="6477001" cy="3745085"/>
        </p:xfrm>
        <a:graphic>
          <a:graphicData uri="http://schemas.openxmlformats.org/drawingml/2006/table">
            <a:tbl>
              <a:tblPr firstRow="1" bandRow="1">
                <a:tableStyleId>{5C22544A-7EE6-4342-B048-85BDC9FD1C3A}</a:tableStyleId>
              </a:tblPr>
              <a:tblGrid>
                <a:gridCol w="1105997"/>
                <a:gridCol w="935843"/>
                <a:gridCol w="680613"/>
                <a:gridCol w="669440"/>
                <a:gridCol w="1542554"/>
                <a:gridCol w="1542554"/>
              </a:tblGrid>
              <a:tr h="530787">
                <a:tc>
                  <a:txBody>
                    <a:bodyPr/>
                    <a:lstStyle/>
                    <a:p>
                      <a:r>
                        <a:rPr lang="en-US" dirty="0" smtClean="0"/>
                        <a:t>Student Name</a:t>
                      </a:r>
                      <a:endParaRPr lang="en-US" dirty="0"/>
                    </a:p>
                  </a:txBody>
                  <a:tcPr/>
                </a:tc>
                <a:tc>
                  <a:txBody>
                    <a:bodyPr/>
                    <a:lstStyle/>
                    <a:p>
                      <a:r>
                        <a:rPr lang="en-US" dirty="0" smtClean="0"/>
                        <a:t>Email:</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Comments</a:t>
                      </a:r>
                      <a:endParaRPr lang="en-US" dirty="0"/>
                    </a:p>
                  </a:txBody>
                  <a:tcPr/>
                </a:tc>
                <a:tc>
                  <a:txBody>
                    <a:bodyPr/>
                    <a:lstStyle/>
                    <a:p>
                      <a:r>
                        <a:rPr lang="en-US" dirty="0" smtClean="0"/>
                        <a:t>Grade in</a:t>
                      </a:r>
                      <a:r>
                        <a:rPr lang="en-US" baseline="0" dirty="0" smtClean="0"/>
                        <a:t> Class</a:t>
                      </a:r>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3" name="TextBox 12"/>
          <p:cNvSpPr txBox="1"/>
          <p:nvPr/>
        </p:nvSpPr>
        <p:spPr>
          <a:xfrm>
            <a:off x="251130" y="4495800"/>
            <a:ext cx="190195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Student List</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3562640432"/>
              </p:ext>
            </p:extLst>
          </p:nvPr>
        </p:nvGraphicFramePr>
        <p:xfrm>
          <a:off x="2514600" y="1393190"/>
          <a:ext cx="6553200" cy="414020"/>
        </p:xfrm>
        <a:graphic>
          <a:graphicData uri="http://schemas.openxmlformats.org/drawingml/2006/table">
            <a:tbl>
              <a:tblPr firstRow="1" bandRow="1">
                <a:tableStyleId>{5C22544A-7EE6-4342-B048-85BDC9FD1C3A}</a:tableStyleId>
              </a:tblPr>
              <a:tblGrid>
                <a:gridCol w="6553200"/>
              </a:tblGrid>
              <a:tr h="414020">
                <a:tc>
                  <a:txBody>
                    <a:bodyPr/>
                    <a:lstStyle/>
                    <a:p>
                      <a:r>
                        <a:rPr lang="en-US" dirty="0" smtClean="0"/>
                        <a:t>Assignments: </a:t>
                      </a: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892285280"/>
              </p:ext>
            </p:extLst>
          </p:nvPr>
        </p:nvGraphicFramePr>
        <p:xfrm>
          <a:off x="2514600" y="1830426"/>
          <a:ext cx="6096000" cy="640080"/>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370840">
                <a:tc>
                  <a:txBody>
                    <a:bodyPr/>
                    <a:lstStyle/>
                    <a:p>
                      <a:r>
                        <a:rPr lang="en-US" dirty="0" smtClean="0"/>
                        <a:t>Classroom CRUD</a:t>
                      </a:r>
                      <a:endParaRPr lang="en-US"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r>
            </a:tbl>
          </a:graphicData>
        </a:graphic>
      </p:graphicFrame>
      <p:cxnSp>
        <p:nvCxnSpPr>
          <p:cNvPr id="19" name="Straight Arrow Connector 18"/>
          <p:cNvCxnSpPr/>
          <p:nvPr/>
        </p:nvCxnSpPr>
        <p:spPr>
          <a:xfrm>
            <a:off x="4191000" y="2514599"/>
            <a:ext cx="533400" cy="52120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a:off x="5029200" y="2514599"/>
            <a:ext cx="381000" cy="52120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675753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514600"/>
            <a:ext cx="1638300" cy="646331"/>
          </a:xfrm>
          <a:prstGeom prst="rect">
            <a:avLst/>
          </a:prstGeom>
          <a:noFill/>
        </p:spPr>
        <p:txBody>
          <a:bodyPr wrap="square" rtlCol="0">
            <a:spAutoFit/>
          </a:bodyPr>
          <a:lstStyle/>
          <a:p>
            <a:r>
              <a:rPr lang="en-US" sz="3600" dirty="0" smtClean="0"/>
              <a:t>Email: </a:t>
            </a:r>
            <a:endParaRPr lang="en-US" sz="3600" dirty="0"/>
          </a:p>
        </p:txBody>
      </p:sp>
      <p:sp>
        <p:nvSpPr>
          <p:cNvPr id="3" name="TextBox 2"/>
          <p:cNvSpPr txBox="1"/>
          <p:nvPr/>
        </p:nvSpPr>
        <p:spPr>
          <a:xfrm>
            <a:off x="1066800" y="457200"/>
            <a:ext cx="7010400" cy="1015663"/>
          </a:xfrm>
          <a:prstGeom prst="rect">
            <a:avLst/>
          </a:prstGeom>
          <a:noFill/>
        </p:spPr>
        <p:txBody>
          <a:bodyPr wrap="square" rtlCol="0">
            <a:spAutoFit/>
          </a:bodyPr>
          <a:lstStyle/>
          <a:p>
            <a:pPr algn="ctr"/>
            <a:r>
              <a:rPr lang="en-US" sz="6000" dirty="0" smtClean="0"/>
              <a:t>Sign in </a:t>
            </a:r>
            <a:endParaRPr lang="en-US" sz="6000" dirty="0"/>
          </a:p>
        </p:txBody>
      </p:sp>
      <p:sp>
        <p:nvSpPr>
          <p:cNvPr id="4" name="TextBox 3"/>
          <p:cNvSpPr txBox="1"/>
          <p:nvPr/>
        </p:nvSpPr>
        <p:spPr>
          <a:xfrm>
            <a:off x="609600" y="4191000"/>
            <a:ext cx="2286000" cy="646331"/>
          </a:xfrm>
          <a:prstGeom prst="rect">
            <a:avLst/>
          </a:prstGeom>
          <a:noFill/>
        </p:spPr>
        <p:txBody>
          <a:bodyPr wrap="square" rtlCol="0">
            <a:spAutoFit/>
          </a:bodyPr>
          <a:lstStyle/>
          <a:p>
            <a:r>
              <a:rPr lang="en-US" sz="3600" dirty="0" smtClean="0"/>
              <a:t>Password: </a:t>
            </a:r>
            <a:endParaRPr lang="en-US" sz="3600" dirty="0"/>
          </a:p>
        </p:txBody>
      </p:sp>
      <p:sp>
        <p:nvSpPr>
          <p:cNvPr id="5" name="TextBox 4"/>
          <p:cNvSpPr txBox="1"/>
          <p:nvPr/>
        </p:nvSpPr>
        <p:spPr>
          <a:xfrm>
            <a:off x="2057400" y="2667000"/>
            <a:ext cx="24384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6" name="TextBox 5"/>
          <p:cNvSpPr txBox="1"/>
          <p:nvPr/>
        </p:nvSpPr>
        <p:spPr>
          <a:xfrm>
            <a:off x="2819400" y="4329499"/>
            <a:ext cx="24384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3885501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315200" cy="1107996"/>
          </a:xfrm>
          <a:prstGeom prst="rect">
            <a:avLst/>
          </a:prstGeom>
        </p:spPr>
        <p:style>
          <a:lnRef idx="0">
            <a:scrgbClr r="0" g="0" b="0"/>
          </a:lnRef>
          <a:fillRef idx="1003">
            <a:schemeClr val="dk1"/>
          </a:fillRef>
          <a:effectRef idx="0">
            <a:scrgbClr r="0" g="0" b="0"/>
          </a:effectRef>
          <a:fontRef idx="major"/>
        </p:style>
        <p:txBody>
          <a:bodyPr wrap="square" rtlCol="0">
            <a:spAutoFit/>
          </a:bodyPr>
          <a:lstStyle/>
          <a:p>
            <a:pPr algn="ctr"/>
            <a:r>
              <a:rPr lang="en-US" sz="6600" dirty="0" smtClean="0"/>
              <a:t>Legend</a:t>
            </a:r>
            <a:endParaRPr lang="en-US" sz="6600" dirty="0"/>
          </a:p>
        </p:txBody>
      </p:sp>
      <p:pic>
        <p:nvPicPr>
          <p:cNvPr id="2050"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873" y="289560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52600" y="3276600"/>
            <a:ext cx="3352800" cy="461665"/>
          </a:xfrm>
          <a:prstGeom prst="rect">
            <a:avLst/>
          </a:prstGeom>
          <a:noFill/>
        </p:spPr>
        <p:txBody>
          <a:bodyPr wrap="square" rtlCol="0">
            <a:spAutoFit/>
          </a:bodyPr>
          <a:lstStyle/>
          <a:p>
            <a:r>
              <a:rPr lang="en-US" sz="2400" dirty="0" smtClean="0"/>
              <a:t>Takes you to homepage</a:t>
            </a:r>
            <a:endParaRPr lang="en-US" sz="2400" dirty="0"/>
          </a:p>
        </p:txBody>
      </p:sp>
      <p:pic>
        <p:nvPicPr>
          <p:cNvPr id="2052" name="Picture 4" descr="http://spusurigao.edu.ph/studentportal/Styles/images/gradebook%20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48" y="4267201"/>
            <a:ext cx="1201223"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28800" y="4495800"/>
            <a:ext cx="2743200" cy="369332"/>
          </a:xfrm>
          <a:prstGeom prst="rect">
            <a:avLst/>
          </a:prstGeom>
          <a:noFill/>
        </p:spPr>
        <p:txBody>
          <a:bodyPr wrap="square" rtlCol="0">
            <a:spAutoFit/>
          </a:bodyPr>
          <a:lstStyle/>
          <a:p>
            <a:r>
              <a:rPr lang="en-US" dirty="0" smtClean="0"/>
              <a:t>Just an icon for Gradebook</a:t>
            </a:r>
            <a:endParaRPr lang="en-US" dirty="0"/>
          </a:p>
        </p:txBody>
      </p:sp>
    </p:spTree>
    <p:extLst>
      <p:ext uri="{BB962C8B-B14F-4D97-AF65-F5344CB8AC3E}">
        <p14:creationId xmlns:p14="http://schemas.microsoft.com/office/powerpoint/2010/main" val="1410605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136</TotalTime>
  <Words>247</Words>
  <Application>Microsoft Office PowerPoint</Application>
  <PresentationFormat>On-screen Show (4:3)</PresentationFormat>
  <Paragraphs>56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BlackTie</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dc:creator>
  <cp:lastModifiedBy>BRAND</cp:lastModifiedBy>
  <cp:revision>27</cp:revision>
  <dcterms:created xsi:type="dcterms:W3CDTF">2015-02-26T16:56:31Z</dcterms:created>
  <dcterms:modified xsi:type="dcterms:W3CDTF">2015-02-26T22:02:41Z</dcterms:modified>
</cp:coreProperties>
</file>