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85</TotalTime>
  <Words>209</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BlackTie</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17</cp:revision>
  <dcterms:created xsi:type="dcterms:W3CDTF">2015-02-26T16:56:31Z</dcterms:created>
  <dcterms:modified xsi:type="dcterms:W3CDTF">2015-02-26T18:22:00Z</dcterms:modified>
</cp:coreProperties>
</file>