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2CED495C-9A7C-4BB2-A5CB-E2AE90897818}" type="datetimeFigureOut">
              <a:rPr lang="en-US" smtClean="0"/>
              <a:t>2/26/2015</a:t>
            </a:fld>
            <a:endParaRPr lang="en-US"/>
          </a:p>
        </p:txBody>
      </p:sp>
      <p:sp>
        <p:nvSpPr>
          <p:cNvPr id="17" name="Slide Number Placeholder 16"/>
          <p:cNvSpPr>
            <a:spLocks noGrp="1"/>
          </p:cNvSpPr>
          <p:nvPr>
            <p:ph type="sldNum" sz="quarter" idx="11"/>
          </p:nvPr>
        </p:nvSpPr>
        <p:spPr/>
        <p:txBody>
          <a:bodyPr/>
          <a:lstStyle/>
          <a:p>
            <a:fld id="{72BD32F5-DB31-49B3-9B26-D0D73E5C9E47}"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5C-9A7C-4BB2-A5CB-E2AE90897818}"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2F5-DB31-49B3-9B26-D0D73E5C9E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5C-9A7C-4BB2-A5CB-E2AE90897818}"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2F5-DB31-49B3-9B26-D0D73E5C9E47}"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5"/>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2CED495C-9A7C-4BB2-A5CB-E2AE90897818}" type="datetimeFigureOut">
              <a:rPr lang="en-US" smtClean="0"/>
              <a:t>2/26/2015</a:t>
            </a:fld>
            <a:endParaRPr lang="en-US"/>
          </a:p>
        </p:txBody>
      </p:sp>
      <p:sp>
        <p:nvSpPr>
          <p:cNvPr id="14" name="Slide Number Placeholder 13"/>
          <p:cNvSpPr>
            <a:spLocks noGrp="1"/>
          </p:cNvSpPr>
          <p:nvPr>
            <p:ph type="sldNum" sz="quarter" idx="11"/>
          </p:nvPr>
        </p:nvSpPr>
        <p:spPr/>
        <p:txBody>
          <a:bodyPr/>
          <a:lstStyle/>
          <a:p>
            <a:fld id="{72BD32F5-DB31-49B3-9B26-D0D73E5C9E47}"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6"/>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2CED495C-9A7C-4BB2-A5CB-E2AE90897818}" type="datetimeFigureOut">
              <a:rPr lang="en-US" smtClean="0"/>
              <a:t>2/26/2015</a:t>
            </a:fld>
            <a:endParaRPr lang="en-US"/>
          </a:p>
        </p:txBody>
      </p:sp>
      <p:sp>
        <p:nvSpPr>
          <p:cNvPr id="12" name="Slide Number Placeholder 11"/>
          <p:cNvSpPr>
            <a:spLocks noGrp="1"/>
          </p:cNvSpPr>
          <p:nvPr>
            <p:ph type="sldNum" sz="quarter" idx="17"/>
          </p:nvPr>
        </p:nvSpPr>
        <p:spPr/>
        <p:txBody>
          <a:bodyPr/>
          <a:lstStyle/>
          <a:p>
            <a:fld id="{72BD32F5-DB31-49B3-9B26-D0D73E5C9E47}"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2CED495C-9A7C-4BB2-A5CB-E2AE90897818}" type="datetimeFigureOut">
              <a:rPr lang="en-US" smtClean="0"/>
              <a:t>2/26/2015</a:t>
            </a:fld>
            <a:endParaRPr lang="en-US"/>
          </a:p>
        </p:txBody>
      </p:sp>
      <p:sp>
        <p:nvSpPr>
          <p:cNvPr id="16" name="Slide Number Placeholder 15"/>
          <p:cNvSpPr>
            <a:spLocks noGrp="1"/>
          </p:cNvSpPr>
          <p:nvPr>
            <p:ph type="sldNum" sz="quarter" idx="11"/>
          </p:nvPr>
        </p:nvSpPr>
        <p:spPr/>
        <p:txBody>
          <a:bodyPr/>
          <a:lstStyle/>
          <a:p>
            <a:fld id="{72BD32F5-DB31-49B3-9B26-D0D73E5C9E47}"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CED495C-9A7C-4BB2-A5CB-E2AE90897818}" type="datetimeFigureOut">
              <a:rPr lang="en-US" smtClean="0"/>
              <a:t>2/26/2015</a:t>
            </a:fld>
            <a:endParaRPr lang="en-US"/>
          </a:p>
        </p:txBody>
      </p:sp>
      <p:sp>
        <p:nvSpPr>
          <p:cNvPr id="8" name="Slide Number Placeholder 7"/>
          <p:cNvSpPr>
            <a:spLocks noGrp="1"/>
          </p:cNvSpPr>
          <p:nvPr>
            <p:ph type="sldNum" sz="quarter" idx="11"/>
          </p:nvPr>
        </p:nvSpPr>
        <p:spPr/>
        <p:txBody>
          <a:bodyPr/>
          <a:lstStyle/>
          <a:p>
            <a:fld id="{72BD32F5-DB31-49B3-9B26-D0D73E5C9E4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2CED495C-9A7C-4BB2-A5CB-E2AE90897818}" type="datetimeFigureOut">
              <a:rPr lang="en-US" smtClean="0"/>
              <a:t>2/26/2015</a:t>
            </a:fld>
            <a:endParaRPr lang="en-US"/>
          </a:p>
        </p:txBody>
      </p:sp>
      <p:sp>
        <p:nvSpPr>
          <p:cNvPr id="19" name="Slide Number Placeholder 18"/>
          <p:cNvSpPr>
            <a:spLocks noGrp="1"/>
          </p:cNvSpPr>
          <p:nvPr>
            <p:ph type="sldNum" sz="quarter" idx="16"/>
          </p:nvPr>
        </p:nvSpPr>
        <p:spPr/>
        <p:txBody>
          <a:bodyPr/>
          <a:lstStyle/>
          <a:p>
            <a:fld id="{72BD32F5-DB31-49B3-9B26-D0D73E5C9E47}"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2CED495C-9A7C-4BB2-A5CB-E2AE90897818}" type="datetimeFigureOut">
              <a:rPr lang="en-US" smtClean="0"/>
              <a:t>2/26/2015</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72BD32F5-DB31-49B3-9B26-D0D73E5C9E47}"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2CED495C-9A7C-4BB2-A5CB-E2AE90897818}" type="datetimeFigureOut">
              <a:rPr lang="en-US" smtClean="0"/>
              <a:t>2/26/2015</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72BD32F5-DB31-49B3-9B26-D0D73E5C9E47}"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955973" y="348734"/>
            <a:ext cx="945572" cy="369332"/>
          </a:xfrm>
          <a:prstGeom prst="rect">
            <a:avLst/>
          </a:prstGeom>
          <a:noFill/>
        </p:spPr>
        <p:txBody>
          <a:bodyPr wrap="square" rtlCol="0">
            <a:spAutoFit/>
          </a:bodyPr>
          <a:lstStyle/>
          <a:p>
            <a:r>
              <a:rPr lang="en-US" dirty="0" smtClean="0"/>
              <a:t>Sign in</a:t>
            </a:r>
            <a:endParaRPr lang="en-US" dirty="0"/>
          </a:p>
        </p:txBody>
      </p:sp>
      <p:sp>
        <p:nvSpPr>
          <p:cNvPr id="7" name="Rectangle 6"/>
          <p:cNvSpPr/>
          <p:nvPr/>
        </p:nvSpPr>
        <p:spPr>
          <a:xfrm>
            <a:off x="0" y="5715000"/>
            <a:ext cx="9144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71995" y="1295400"/>
            <a:ext cx="6386945" cy="193899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2400" dirty="0" smtClean="0"/>
              <a:t>Hello, and welcome to the Gradebook Guru.</a:t>
            </a:r>
          </a:p>
          <a:p>
            <a:r>
              <a:rPr lang="en-US" sz="2400" dirty="0" smtClean="0"/>
              <a:t>Below there are two options for the Gradebook appropriate to you. </a:t>
            </a:r>
          </a:p>
          <a:p>
            <a:r>
              <a:rPr lang="en-US" sz="2400" dirty="0" smtClean="0"/>
              <a:t>Each will require you to be signed in using your school credentials</a:t>
            </a:r>
            <a:r>
              <a:rPr lang="en-US" dirty="0" smtClean="0"/>
              <a:t>.</a:t>
            </a:r>
            <a:endParaRPr lang="en-US" dirty="0"/>
          </a:p>
        </p:txBody>
      </p:sp>
      <p:sp>
        <p:nvSpPr>
          <p:cNvPr id="12" name="TextBox 11"/>
          <p:cNvSpPr txBox="1"/>
          <p:nvPr/>
        </p:nvSpPr>
        <p:spPr>
          <a:xfrm>
            <a:off x="1071995" y="3390900"/>
            <a:ext cx="3054096" cy="76944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4400" dirty="0" smtClean="0"/>
              <a:t>Teachers</a:t>
            </a:r>
            <a:r>
              <a:rPr lang="en-US" dirty="0" smtClean="0"/>
              <a:t> </a:t>
            </a:r>
            <a:endParaRPr lang="en-US" dirty="0"/>
          </a:p>
        </p:txBody>
      </p:sp>
      <p:sp>
        <p:nvSpPr>
          <p:cNvPr id="14" name="TextBox 13"/>
          <p:cNvSpPr txBox="1"/>
          <p:nvPr/>
        </p:nvSpPr>
        <p:spPr>
          <a:xfrm>
            <a:off x="4404012" y="3390900"/>
            <a:ext cx="3054928" cy="76944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4400" dirty="0" smtClean="0"/>
              <a:t>Students</a:t>
            </a:r>
            <a:endParaRPr lang="en-US" sz="4400" dirty="0"/>
          </a:p>
        </p:txBody>
      </p:sp>
      <p:sp>
        <p:nvSpPr>
          <p:cNvPr id="15" name="TextBox 14"/>
          <p:cNvSpPr txBox="1"/>
          <p:nvPr/>
        </p:nvSpPr>
        <p:spPr>
          <a:xfrm>
            <a:off x="1071995" y="4641273"/>
            <a:ext cx="6386945"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4800" dirty="0" smtClean="0"/>
              <a:t>Help</a:t>
            </a:r>
            <a:endParaRPr lang="en-US" sz="4800" dirty="0"/>
          </a:p>
        </p:txBody>
      </p:sp>
      <p:pic>
        <p:nvPicPr>
          <p:cNvPr id="3074"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51707"/>
            <a:ext cx="2019300" cy="101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241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19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 name="Rectangle 3"/>
          <p:cNvSpPr/>
          <p:nvPr/>
        </p:nvSpPr>
        <p:spPr>
          <a:xfrm>
            <a:off x="0" y="1219200"/>
            <a:ext cx="2362200" cy="56388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 name="TextBox 5"/>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7" name="TextBox 6"/>
          <p:cNvSpPr txBox="1"/>
          <p:nvPr/>
        </p:nvSpPr>
        <p:spPr>
          <a:xfrm>
            <a:off x="235527" y="3352800"/>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8" name="TextBox 7"/>
          <p:cNvSpPr txBox="1"/>
          <p:nvPr/>
        </p:nvSpPr>
        <p:spPr>
          <a:xfrm>
            <a:off x="221673" y="5181600"/>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sp>
        <p:nvSpPr>
          <p:cNvPr id="9" name="TextBox 8"/>
          <p:cNvSpPr txBox="1"/>
          <p:nvPr/>
        </p:nvSpPr>
        <p:spPr>
          <a:xfrm>
            <a:off x="5638800" y="623455"/>
            <a:ext cx="17526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10" name="TextBox 9"/>
          <p:cNvSpPr txBox="1"/>
          <p:nvPr/>
        </p:nvSpPr>
        <p:spPr>
          <a:xfrm>
            <a:off x="7620000" y="623455"/>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pic>
        <p:nvPicPr>
          <p:cNvPr id="1026"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0" y="49049"/>
            <a:ext cx="2415020" cy="11488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cons.iconarchive.com/icons/artua/mac/512/Home-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905" y="-29972"/>
            <a:ext cx="1866900" cy="12491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699905" y="1600200"/>
            <a:ext cx="6063095" cy="415498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400" dirty="0" smtClean="0"/>
              <a:t>Hello Professor [whatever name person signs in with], this is your central page. From here you can go to the rest of where you need to go. If you click on the classes button, it will take you to a page of all the classes you are teaching. If you click Teacher Info, it will take you to a page that tells your general information like your name, your email, your office hours, and anything else you want to add to your info. If you click Student Course History, it will take you to a history showing all the classes you’ve ever taught.  </a:t>
            </a:r>
            <a:endParaRPr lang="en-US" sz="2400" dirty="0"/>
          </a:p>
        </p:txBody>
      </p:sp>
    </p:spTree>
    <p:extLst>
      <p:ext uri="{BB962C8B-B14F-4D97-AF65-F5344CB8AC3E}">
        <p14:creationId xmlns:p14="http://schemas.microsoft.com/office/powerpoint/2010/main" val="2768272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410200" y="647700"/>
            <a:ext cx="175564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5" name="TextBox 4"/>
          <p:cNvSpPr txBox="1"/>
          <p:nvPr/>
        </p:nvSpPr>
        <p:spPr>
          <a:xfrm>
            <a:off x="7467600" y="647700"/>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pic>
        <p:nvPicPr>
          <p:cNvPr id="6" name="Picture 2"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9746" y="-40470"/>
            <a:ext cx="1726830" cy="12951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usurigao.edu.ph/studentportal/Styles/images/gradebook%20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881620" cy="1143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1254653"/>
            <a:ext cx="2362200" cy="56033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 name="TextBox 8"/>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11" name="TextBox 10"/>
          <p:cNvSpPr txBox="1"/>
          <p:nvPr/>
        </p:nvSpPr>
        <p:spPr>
          <a:xfrm>
            <a:off x="235527" y="3615035"/>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12" name="TextBox 11"/>
          <p:cNvSpPr txBox="1"/>
          <p:nvPr/>
        </p:nvSpPr>
        <p:spPr>
          <a:xfrm>
            <a:off x="221673" y="5535543"/>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graphicFrame>
        <p:nvGraphicFramePr>
          <p:cNvPr id="13" name="Table 12"/>
          <p:cNvGraphicFramePr>
            <a:graphicFrameLocks noGrp="1"/>
          </p:cNvGraphicFramePr>
          <p:nvPr>
            <p:extLst>
              <p:ext uri="{D42A27DB-BD31-4B8C-83A1-F6EECF244321}">
                <p14:modId xmlns:p14="http://schemas.microsoft.com/office/powerpoint/2010/main" val="375725391"/>
              </p:ext>
            </p:extLst>
          </p:nvPr>
        </p:nvGraphicFramePr>
        <p:xfrm>
          <a:off x="2743200" y="1447802"/>
          <a:ext cx="6096000" cy="5087028"/>
        </p:xfrm>
        <a:graphic>
          <a:graphicData uri="http://schemas.openxmlformats.org/drawingml/2006/table">
            <a:tbl>
              <a:tblPr firstRow="1" bandRow="1">
                <a:tableStyleId>{5C22544A-7EE6-4342-B048-85BDC9FD1C3A}</a:tableStyleId>
              </a:tblPr>
              <a:tblGrid>
                <a:gridCol w="1219200"/>
                <a:gridCol w="812800"/>
                <a:gridCol w="1016000"/>
                <a:gridCol w="1016000"/>
                <a:gridCol w="1016000"/>
                <a:gridCol w="1016000"/>
              </a:tblGrid>
              <a:tr h="696279">
                <a:tc>
                  <a:txBody>
                    <a:bodyPr/>
                    <a:lstStyle/>
                    <a:p>
                      <a:r>
                        <a:rPr lang="en-US" dirty="0" smtClean="0"/>
                        <a:t>Class Name</a:t>
                      </a:r>
                      <a:endParaRPr lang="en-US" dirty="0"/>
                    </a:p>
                  </a:txBody>
                  <a:tcPr/>
                </a:tc>
                <a:tc>
                  <a:txBody>
                    <a:bodyPr/>
                    <a:lstStyle/>
                    <a:p>
                      <a:r>
                        <a:rPr lang="en-US" dirty="0" smtClean="0"/>
                        <a:t>Class Day</a:t>
                      </a:r>
                      <a:endParaRPr lang="en-US" dirty="0"/>
                    </a:p>
                  </a:txBody>
                  <a:tcPr/>
                </a:tc>
                <a:tc>
                  <a:txBody>
                    <a:bodyPr/>
                    <a:lstStyle/>
                    <a:p>
                      <a:r>
                        <a:rPr lang="en-US" dirty="0" smtClean="0"/>
                        <a:t>Class Time</a:t>
                      </a:r>
                      <a:endParaRPr lang="en-US" dirty="0"/>
                    </a:p>
                  </a:txBody>
                  <a:tcPr/>
                </a:tc>
                <a:tc>
                  <a:txBody>
                    <a:bodyPr/>
                    <a:lstStyle/>
                    <a:p>
                      <a:r>
                        <a:rPr lang="en-US" sz="1600" dirty="0" smtClean="0"/>
                        <a:t>Class Location</a:t>
                      </a:r>
                      <a:endParaRPr lang="en-US" sz="1600" dirty="0"/>
                    </a:p>
                  </a:txBody>
                  <a:tcPr/>
                </a:tc>
                <a:tc>
                  <a:txBody>
                    <a:bodyPr/>
                    <a:lstStyle/>
                    <a:p>
                      <a:r>
                        <a:rPr lang="en-US" dirty="0" smtClean="0"/>
                        <a:t>Class CRN#</a:t>
                      </a:r>
                      <a:endParaRPr lang="en-US" dirty="0"/>
                    </a:p>
                  </a:txBody>
                  <a:tcPr/>
                </a:tc>
                <a:tc>
                  <a:txBody>
                    <a:bodyPr/>
                    <a:lstStyle/>
                    <a:p>
                      <a:r>
                        <a:rPr lang="en-US" sz="1600" dirty="0" smtClean="0"/>
                        <a:t>Class Category</a:t>
                      </a:r>
                      <a:endParaRPr lang="en-US" sz="1600" dirty="0"/>
                    </a:p>
                  </a:txBody>
                  <a:tcPr/>
                </a:tc>
              </a:tr>
              <a:tr h="1132519">
                <a:tc>
                  <a:txBody>
                    <a:bodyPr/>
                    <a:lstStyle/>
                    <a:p>
                      <a:r>
                        <a:rPr lang="en-US" dirty="0" smtClean="0"/>
                        <a:t>Advanced Web Design</a:t>
                      </a:r>
                      <a:endParaRPr lang="en-US" dirty="0"/>
                    </a:p>
                  </a:txBody>
                  <a:tcPr/>
                </a:tc>
                <a:tc>
                  <a:txBody>
                    <a:bodyPr/>
                    <a:lstStyle/>
                    <a:p>
                      <a:r>
                        <a:rPr lang="en-US" dirty="0" smtClean="0"/>
                        <a:t>TR</a:t>
                      </a:r>
                      <a:endParaRPr lang="en-US" dirty="0"/>
                    </a:p>
                  </a:txBody>
                  <a:tcPr/>
                </a:tc>
                <a:tc>
                  <a:txBody>
                    <a:bodyPr/>
                    <a:lstStyle/>
                    <a:p>
                      <a:r>
                        <a:rPr lang="en-US" dirty="0" smtClean="0"/>
                        <a:t>4:30</a:t>
                      </a:r>
                      <a:r>
                        <a:rPr lang="en-US" baseline="0" dirty="0" smtClean="0"/>
                        <a:t> – 6:59</a:t>
                      </a:r>
                      <a:endParaRPr lang="en-US" dirty="0"/>
                    </a:p>
                  </a:txBody>
                  <a:tcPr/>
                </a:tc>
                <a:tc>
                  <a:txBody>
                    <a:bodyPr/>
                    <a:lstStyle/>
                    <a:p>
                      <a:r>
                        <a:rPr lang="en-US" dirty="0" smtClean="0"/>
                        <a:t>CC</a:t>
                      </a:r>
                      <a:r>
                        <a:rPr lang="en-US" baseline="0" dirty="0" smtClean="0"/>
                        <a:t> 127</a:t>
                      </a:r>
                      <a:endParaRPr lang="en-US" dirty="0"/>
                    </a:p>
                  </a:txBody>
                  <a:tcPr/>
                </a:tc>
                <a:tc>
                  <a:txBody>
                    <a:bodyPr/>
                    <a:lstStyle/>
                    <a:p>
                      <a:endParaRPr lang="en-US" dirty="0"/>
                    </a:p>
                  </a:txBody>
                  <a:tcPr/>
                </a:tc>
                <a:tc>
                  <a:txBody>
                    <a:bodyPr/>
                    <a:lstStyle/>
                    <a:p>
                      <a:r>
                        <a:rPr lang="en-US" dirty="0" smtClean="0"/>
                        <a:t>CS</a:t>
                      </a:r>
                      <a:endParaRPr lang="en-US" dirty="0"/>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5164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14" name="TextBox 13"/>
          <p:cNvSpPr txBox="1"/>
          <p:nvPr/>
        </p:nvSpPr>
        <p:spPr>
          <a:xfrm>
            <a:off x="235526" y="2514599"/>
            <a:ext cx="1901952" cy="521208"/>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Grades</a:t>
            </a:r>
            <a:endParaRPr lang="en-US" sz="2400" dirty="0"/>
          </a:p>
        </p:txBody>
      </p:sp>
    </p:spTree>
    <p:extLst>
      <p:ext uri="{BB962C8B-B14F-4D97-AF65-F5344CB8AC3E}">
        <p14:creationId xmlns:p14="http://schemas.microsoft.com/office/powerpoint/2010/main" val="2562063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1254653"/>
            <a:ext cx="2362200" cy="560334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4" name="Picture 2" descr="http://spusurigao.edu.ph/studentportal/Styles/images/gradebook%20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88162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cons.iconarchive.com/icons/artua/mac/512/Home-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9746" y="-40470"/>
            <a:ext cx="1726830" cy="12951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410200" y="647700"/>
            <a:ext cx="1755648"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t>Aaron Freeland</a:t>
            </a:r>
            <a:endParaRPr lang="en-US" dirty="0"/>
          </a:p>
        </p:txBody>
      </p:sp>
      <p:sp>
        <p:nvSpPr>
          <p:cNvPr id="7" name="TextBox 6"/>
          <p:cNvSpPr txBox="1"/>
          <p:nvPr/>
        </p:nvSpPr>
        <p:spPr>
          <a:xfrm>
            <a:off x="7467600" y="647700"/>
            <a:ext cx="114300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Log out</a:t>
            </a:r>
            <a:endParaRPr lang="en-US" dirty="0"/>
          </a:p>
        </p:txBody>
      </p:sp>
      <p:sp>
        <p:nvSpPr>
          <p:cNvPr id="8" name="TextBox 7"/>
          <p:cNvSpPr txBox="1"/>
          <p:nvPr/>
        </p:nvSpPr>
        <p:spPr>
          <a:xfrm>
            <a:off x="228600" y="1600200"/>
            <a:ext cx="19050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smtClean="0"/>
              <a:t>Classes</a:t>
            </a:r>
            <a:endParaRPr lang="en-US" sz="2800" dirty="0"/>
          </a:p>
        </p:txBody>
      </p:sp>
      <p:sp>
        <p:nvSpPr>
          <p:cNvPr id="9" name="TextBox 8"/>
          <p:cNvSpPr txBox="1"/>
          <p:nvPr/>
        </p:nvSpPr>
        <p:spPr>
          <a:xfrm>
            <a:off x="235526" y="2514599"/>
            <a:ext cx="1901952" cy="521208"/>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Grades</a:t>
            </a:r>
            <a:endParaRPr lang="en-US" sz="2400" dirty="0"/>
          </a:p>
        </p:txBody>
      </p:sp>
      <p:sp>
        <p:nvSpPr>
          <p:cNvPr id="10" name="TextBox 9"/>
          <p:cNvSpPr txBox="1"/>
          <p:nvPr/>
        </p:nvSpPr>
        <p:spPr>
          <a:xfrm>
            <a:off x="235527" y="3615035"/>
            <a:ext cx="19050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Teacher Info</a:t>
            </a:r>
            <a:endParaRPr lang="en-US" sz="2400" dirty="0"/>
          </a:p>
        </p:txBody>
      </p:sp>
      <p:sp>
        <p:nvSpPr>
          <p:cNvPr id="11" name="TextBox 10"/>
          <p:cNvSpPr txBox="1"/>
          <p:nvPr/>
        </p:nvSpPr>
        <p:spPr>
          <a:xfrm>
            <a:off x="251130" y="5535543"/>
            <a:ext cx="1898073"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000" dirty="0" smtClean="0"/>
              <a:t>Teacher Course History</a:t>
            </a:r>
            <a:endParaRPr lang="en-US" sz="2000" dirty="0"/>
          </a:p>
        </p:txBody>
      </p:sp>
      <p:graphicFrame>
        <p:nvGraphicFramePr>
          <p:cNvPr id="12" name="Table 11"/>
          <p:cNvGraphicFramePr>
            <a:graphicFrameLocks noGrp="1"/>
          </p:cNvGraphicFramePr>
          <p:nvPr>
            <p:extLst>
              <p:ext uri="{D42A27DB-BD31-4B8C-83A1-F6EECF244321}">
                <p14:modId xmlns:p14="http://schemas.microsoft.com/office/powerpoint/2010/main" val="3843508669"/>
              </p:ext>
            </p:extLst>
          </p:nvPr>
        </p:nvGraphicFramePr>
        <p:xfrm>
          <a:off x="2514602" y="1414780"/>
          <a:ext cx="6477000" cy="5227320"/>
        </p:xfrm>
        <a:graphic>
          <a:graphicData uri="http://schemas.openxmlformats.org/drawingml/2006/table">
            <a:tbl>
              <a:tblPr firstRow="1" bandRow="1">
                <a:tableStyleId>{5C22544A-7EE6-4342-B048-85BDC9FD1C3A}</a:tableStyleId>
              </a:tblPr>
              <a:tblGrid>
                <a:gridCol w="1216338"/>
                <a:gridCol w="1216338"/>
                <a:gridCol w="1377322"/>
                <a:gridCol w="1055354"/>
                <a:gridCol w="1611648"/>
              </a:tblGrid>
              <a:tr h="871220">
                <a:tc>
                  <a:txBody>
                    <a:bodyPr/>
                    <a:lstStyle/>
                    <a:p>
                      <a:r>
                        <a:rPr lang="en-US" dirty="0" smtClean="0"/>
                        <a:t>Student Name</a:t>
                      </a:r>
                      <a:endParaRPr lang="en-US" dirty="0"/>
                    </a:p>
                  </a:txBody>
                  <a:tcPr/>
                </a:tc>
                <a:tc>
                  <a:txBody>
                    <a:bodyPr/>
                    <a:lstStyle/>
                    <a:p>
                      <a:r>
                        <a:rPr lang="en-US" dirty="0" smtClean="0"/>
                        <a:t>Email:</a:t>
                      </a:r>
                      <a:endParaRPr lang="en-US" dirty="0"/>
                    </a:p>
                  </a:txBody>
                  <a:tcPr/>
                </a:tc>
                <a:tc>
                  <a:txBody>
                    <a:bodyPr/>
                    <a:lstStyle/>
                    <a:p>
                      <a:r>
                        <a:rPr lang="en-US" sz="1600" dirty="0" smtClean="0"/>
                        <a:t>Assignments</a:t>
                      </a:r>
                      <a:endParaRPr lang="en-US" sz="1600" dirty="0"/>
                    </a:p>
                  </a:txBody>
                  <a:tcPr/>
                </a:tc>
                <a:tc>
                  <a:txBody>
                    <a:bodyPr/>
                    <a:lstStyle/>
                    <a:p>
                      <a:r>
                        <a:rPr lang="en-US" dirty="0" smtClean="0"/>
                        <a:t>Grade</a:t>
                      </a:r>
                      <a:endParaRPr lang="en-US" dirty="0"/>
                    </a:p>
                  </a:txBody>
                  <a:tcPr/>
                </a:tc>
                <a:tc>
                  <a:txBody>
                    <a:bodyPr/>
                    <a:lstStyle/>
                    <a:p>
                      <a:r>
                        <a:rPr lang="en-US" dirty="0" smtClean="0"/>
                        <a:t>Comments</a:t>
                      </a:r>
                      <a:endParaRPr lang="en-US" dirty="0"/>
                    </a:p>
                  </a:txBody>
                  <a:tcPr/>
                </a:tc>
              </a:tr>
              <a:tr h="871220">
                <a:tc>
                  <a:txBody>
                    <a:bodyPr/>
                    <a:lstStyle/>
                    <a:p>
                      <a:endParaRPr lang="en-US" dirty="0"/>
                    </a:p>
                  </a:txBody>
                  <a:tcPr/>
                </a:tc>
                <a:tc>
                  <a:txBody>
                    <a:bodyPr/>
                    <a:lstStyle/>
                    <a:p>
                      <a:endParaRPr lang="en-US" dirty="0"/>
                    </a:p>
                  </a:txBody>
                  <a:tcPr/>
                </a:tc>
                <a:tc>
                  <a:txBody>
                    <a:bodyPr/>
                    <a:lstStyle/>
                    <a:p>
                      <a:endParaRPr lang="en-US" sz="1600" dirty="0"/>
                    </a:p>
                  </a:txBody>
                  <a:tcPr/>
                </a:tc>
                <a:tc>
                  <a:txBody>
                    <a:bodyPr/>
                    <a:lstStyle/>
                    <a:p>
                      <a:endParaRPr lang="en-US" dirty="0"/>
                    </a:p>
                  </a:txBody>
                  <a:tcPr/>
                </a:tc>
                <a:tc>
                  <a:txBody>
                    <a:bodyPr/>
                    <a:lstStyle/>
                    <a:p>
                      <a:endParaRPr lang="en-US" dirty="0"/>
                    </a:p>
                  </a:txBody>
                  <a:tcPr/>
                </a:tc>
              </a:tr>
              <a:tr h="871220">
                <a:tc>
                  <a:txBody>
                    <a:bodyPr/>
                    <a:lstStyle/>
                    <a:p>
                      <a:endParaRPr lang="en-US" dirty="0"/>
                    </a:p>
                  </a:txBody>
                  <a:tcPr/>
                </a:tc>
                <a:tc>
                  <a:txBody>
                    <a:bodyPr/>
                    <a:lstStyle/>
                    <a:p>
                      <a:endParaRPr lang="en-US" dirty="0"/>
                    </a:p>
                  </a:txBody>
                  <a:tcPr/>
                </a:tc>
                <a:tc>
                  <a:txBody>
                    <a:bodyPr/>
                    <a:lstStyle/>
                    <a:p>
                      <a:endParaRPr lang="en-US" sz="1600" dirty="0"/>
                    </a:p>
                  </a:txBody>
                  <a:tcPr/>
                </a:tc>
                <a:tc>
                  <a:txBody>
                    <a:bodyPr/>
                    <a:lstStyle/>
                    <a:p>
                      <a:endParaRPr lang="en-US" dirty="0"/>
                    </a:p>
                  </a:txBody>
                  <a:tcPr/>
                </a:tc>
                <a:tc>
                  <a:txBody>
                    <a:bodyPr/>
                    <a:lstStyle/>
                    <a:p>
                      <a:endParaRPr lang="en-US" dirty="0"/>
                    </a:p>
                  </a:txBody>
                  <a:tcPr/>
                </a:tc>
              </a:tr>
              <a:tr h="871220">
                <a:tc>
                  <a:txBody>
                    <a:bodyPr/>
                    <a:lstStyle/>
                    <a:p>
                      <a:endParaRPr lang="en-US" dirty="0"/>
                    </a:p>
                  </a:txBody>
                  <a:tcPr/>
                </a:tc>
                <a:tc>
                  <a:txBody>
                    <a:bodyPr/>
                    <a:lstStyle/>
                    <a:p>
                      <a:endParaRPr lang="en-US" dirty="0"/>
                    </a:p>
                  </a:txBody>
                  <a:tcPr/>
                </a:tc>
                <a:tc>
                  <a:txBody>
                    <a:bodyPr/>
                    <a:lstStyle/>
                    <a:p>
                      <a:endParaRPr lang="en-US" sz="1600" dirty="0"/>
                    </a:p>
                  </a:txBody>
                  <a:tcPr/>
                </a:tc>
                <a:tc>
                  <a:txBody>
                    <a:bodyPr/>
                    <a:lstStyle/>
                    <a:p>
                      <a:endParaRPr lang="en-US" dirty="0"/>
                    </a:p>
                  </a:txBody>
                  <a:tcPr/>
                </a:tc>
                <a:tc>
                  <a:txBody>
                    <a:bodyPr/>
                    <a:lstStyle/>
                    <a:p>
                      <a:endParaRPr lang="en-US" dirty="0"/>
                    </a:p>
                  </a:txBody>
                  <a:tcPr/>
                </a:tc>
              </a:tr>
              <a:tr h="871220">
                <a:tc>
                  <a:txBody>
                    <a:bodyPr/>
                    <a:lstStyle/>
                    <a:p>
                      <a:endParaRPr lang="en-US" dirty="0"/>
                    </a:p>
                  </a:txBody>
                  <a:tcPr/>
                </a:tc>
                <a:tc>
                  <a:txBody>
                    <a:bodyPr/>
                    <a:lstStyle/>
                    <a:p>
                      <a:endParaRPr lang="en-US" dirty="0"/>
                    </a:p>
                  </a:txBody>
                  <a:tcPr/>
                </a:tc>
                <a:tc>
                  <a:txBody>
                    <a:bodyPr/>
                    <a:lstStyle/>
                    <a:p>
                      <a:endParaRPr lang="en-US" sz="1600" dirty="0"/>
                    </a:p>
                  </a:txBody>
                  <a:tcPr/>
                </a:tc>
                <a:tc>
                  <a:txBody>
                    <a:bodyPr/>
                    <a:lstStyle/>
                    <a:p>
                      <a:endParaRPr lang="en-US" dirty="0"/>
                    </a:p>
                  </a:txBody>
                  <a:tcPr/>
                </a:tc>
                <a:tc>
                  <a:txBody>
                    <a:bodyPr/>
                    <a:lstStyle/>
                    <a:p>
                      <a:endParaRPr lang="en-US" dirty="0"/>
                    </a:p>
                  </a:txBody>
                  <a:tcPr/>
                </a:tc>
              </a:tr>
              <a:tr h="871220">
                <a:tc>
                  <a:txBody>
                    <a:bodyPr/>
                    <a:lstStyle/>
                    <a:p>
                      <a:endParaRPr lang="en-US" dirty="0"/>
                    </a:p>
                  </a:txBody>
                  <a:tcPr/>
                </a:tc>
                <a:tc>
                  <a:txBody>
                    <a:bodyPr/>
                    <a:lstStyle/>
                    <a:p>
                      <a:endParaRPr lang="en-US" dirty="0"/>
                    </a:p>
                  </a:txBody>
                  <a:tcPr/>
                </a:tc>
                <a:tc>
                  <a:txBody>
                    <a:bodyPr/>
                    <a:lstStyle/>
                    <a:p>
                      <a:endParaRPr lang="en-US" sz="1600" dirty="0"/>
                    </a:p>
                  </a:txBody>
                  <a:tcPr/>
                </a:tc>
                <a:tc>
                  <a:txBody>
                    <a:bodyPr/>
                    <a:lstStyle/>
                    <a:p>
                      <a:endParaRPr lang="en-US" dirty="0"/>
                    </a:p>
                  </a:txBody>
                  <a:tcPr/>
                </a:tc>
                <a:tc>
                  <a:txBody>
                    <a:bodyPr/>
                    <a:lstStyle/>
                    <a:p>
                      <a:endParaRPr lang="en-US" dirty="0"/>
                    </a:p>
                  </a:txBody>
                  <a:tcPr/>
                </a:tc>
              </a:tr>
            </a:tbl>
          </a:graphicData>
        </a:graphic>
      </p:graphicFrame>
      <p:sp>
        <p:nvSpPr>
          <p:cNvPr id="13" name="TextBox 12"/>
          <p:cNvSpPr txBox="1"/>
          <p:nvPr/>
        </p:nvSpPr>
        <p:spPr>
          <a:xfrm>
            <a:off x="251130" y="4495800"/>
            <a:ext cx="190195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smtClean="0"/>
              <a:t>Student List</a:t>
            </a:r>
            <a:endParaRPr lang="en-US" sz="2400" dirty="0"/>
          </a:p>
        </p:txBody>
      </p:sp>
    </p:spTree>
    <p:extLst>
      <p:ext uri="{BB962C8B-B14F-4D97-AF65-F5344CB8AC3E}">
        <p14:creationId xmlns:p14="http://schemas.microsoft.com/office/powerpoint/2010/main" val="1675753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5501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7315200" cy="1107996"/>
          </a:xfrm>
          <a:prstGeom prst="rect">
            <a:avLst/>
          </a:prstGeom>
        </p:spPr>
        <p:style>
          <a:lnRef idx="0">
            <a:scrgbClr r="0" g="0" b="0"/>
          </a:lnRef>
          <a:fillRef idx="1003">
            <a:schemeClr val="dk1"/>
          </a:fillRef>
          <a:effectRef idx="0">
            <a:scrgbClr r="0" g="0" b="0"/>
          </a:effectRef>
          <a:fontRef idx="major"/>
        </p:style>
        <p:txBody>
          <a:bodyPr wrap="square" rtlCol="0">
            <a:spAutoFit/>
          </a:bodyPr>
          <a:lstStyle/>
          <a:p>
            <a:pPr algn="ctr"/>
            <a:r>
              <a:rPr lang="en-US" sz="6600" dirty="0" smtClean="0"/>
              <a:t>Legend</a:t>
            </a:r>
            <a:endParaRPr lang="en-US" sz="6600" dirty="0"/>
          </a:p>
        </p:txBody>
      </p:sp>
      <p:pic>
        <p:nvPicPr>
          <p:cNvPr id="2050" name="Picture 2" descr="http://icons.iconarchive.com/icons/artua/mac/512/H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873" y="2895600"/>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52600" y="3276600"/>
            <a:ext cx="3352800" cy="461665"/>
          </a:xfrm>
          <a:prstGeom prst="rect">
            <a:avLst/>
          </a:prstGeom>
          <a:noFill/>
        </p:spPr>
        <p:txBody>
          <a:bodyPr wrap="square" rtlCol="0">
            <a:spAutoFit/>
          </a:bodyPr>
          <a:lstStyle/>
          <a:p>
            <a:r>
              <a:rPr lang="en-US" sz="2400" dirty="0" smtClean="0"/>
              <a:t>Takes you to homepage</a:t>
            </a:r>
            <a:endParaRPr lang="en-US" sz="2400" dirty="0"/>
          </a:p>
        </p:txBody>
      </p:sp>
      <p:pic>
        <p:nvPicPr>
          <p:cNvPr id="2052" name="Picture 4" descr="http://spusurigao.edu.ph/studentportal/Styles/images/gradebook%20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448" y="4267201"/>
            <a:ext cx="1201223"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28800" y="4495800"/>
            <a:ext cx="2743200" cy="369332"/>
          </a:xfrm>
          <a:prstGeom prst="rect">
            <a:avLst/>
          </a:prstGeom>
          <a:noFill/>
        </p:spPr>
        <p:txBody>
          <a:bodyPr wrap="square" rtlCol="0">
            <a:spAutoFit/>
          </a:bodyPr>
          <a:lstStyle/>
          <a:p>
            <a:r>
              <a:rPr lang="en-US" dirty="0" smtClean="0"/>
              <a:t>Just an icon for Gradebook</a:t>
            </a:r>
            <a:endParaRPr lang="en-US" dirty="0"/>
          </a:p>
        </p:txBody>
      </p:sp>
    </p:spTree>
    <p:extLst>
      <p:ext uri="{BB962C8B-B14F-4D97-AF65-F5344CB8AC3E}">
        <p14:creationId xmlns:p14="http://schemas.microsoft.com/office/powerpoint/2010/main" val="14106054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111</TotalTime>
  <Words>229</Words>
  <Application>Microsoft Office PowerPoint</Application>
  <PresentationFormat>On-screen Show (4:3)</PresentationFormat>
  <Paragraphs>45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BlackTie</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dc:creator>
  <cp:lastModifiedBy>BRAND</cp:lastModifiedBy>
  <cp:revision>20</cp:revision>
  <dcterms:created xsi:type="dcterms:W3CDTF">2015-02-26T16:56:31Z</dcterms:created>
  <dcterms:modified xsi:type="dcterms:W3CDTF">2015-02-26T18:59:55Z</dcterms:modified>
</cp:coreProperties>
</file>