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55973" y="348734"/>
            <a:ext cx="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2286000" cy="464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1295400"/>
            <a:ext cx="6386945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Hello, and welcome to the Gradebook Guru.</a:t>
            </a:r>
          </a:p>
          <a:p>
            <a:r>
              <a:rPr lang="en-US" sz="2400" dirty="0" smtClean="0"/>
              <a:t>Below there are two options for the Gradebook appropriate to you. </a:t>
            </a:r>
          </a:p>
          <a:p>
            <a:r>
              <a:rPr lang="en-US" sz="2400" dirty="0" smtClean="0"/>
              <a:t>Each will require you to be signed in using your school credentials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3390900"/>
            <a:ext cx="2971800" cy="7694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Teachers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8072" y="3390900"/>
            <a:ext cx="3054928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Students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4648200"/>
            <a:ext cx="62484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Help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92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2362200" cy="5638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190500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1673" y="2514599"/>
            <a:ext cx="1905000" cy="5212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Student Info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1898073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 Course History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23455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Aaron Freeland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623455"/>
            <a:ext cx="1143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1026" name="Picture 2" descr="http://spusurigao.edu.ph/studentportal/Styles/images/gradebook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20" y="49049"/>
            <a:ext cx="2415020" cy="114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46</TotalTime>
  <Words>49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</dc:creator>
  <cp:lastModifiedBy>BRAND</cp:lastModifiedBy>
  <cp:revision>5</cp:revision>
  <dcterms:created xsi:type="dcterms:W3CDTF">2015-02-26T16:56:31Z</dcterms:created>
  <dcterms:modified xsi:type="dcterms:W3CDTF">2015-02-26T17:42:47Z</dcterms:modified>
</cp:coreProperties>
</file>