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4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1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3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4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8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5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5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4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8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9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71500"/>
            <a:ext cx="2286000" cy="6286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4600" y="762000"/>
            <a:ext cx="64008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762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762000"/>
            <a:ext cx="64008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4364" y="1011382"/>
            <a:ext cx="2087336" cy="30480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Search class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0564" y="104745"/>
            <a:ext cx="186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gency FB" pitchFamily="34" charset="0"/>
              </a:rPr>
              <a:t>Hello Mr. Freeland! </a:t>
            </a:r>
            <a:endParaRPr lang="en-US" sz="20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447800"/>
            <a:ext cx="22860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447800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Class 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4038600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Class 6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1943100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Class 2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2453987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Class 3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3009900"/>
            <a:ext cx="2046514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Class 4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3524250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Class 5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563090" y="1627042"/>
            <a:ext cx="5967845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1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583873" y="3099954"/>
            <a:ext cx="5947063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3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576946" y="2370860"/>
            <a:ext cx="5953990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2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70019" y="3803073"/>
            <a:ext cx="5960917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4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59091" y="1627042"/>
            <a:ext cx="256309" cy="397539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570019" y="4535632"/>
            <a:ext cx="5960917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5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659091" y="1627042"/>
            <a:ext cx="256309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583873" y="5278583"/>
            <a:ext cx="5947063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6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83873" y="5602433"/>
            <a:ext cx="6289963" cy="9507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101600">
              <a:schemeClr val="bg1">
                <a:lumMod val="6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895600" y="5878657"/>
            <a:ext cx="16764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Add Student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854536" y="5878657"/>
            <a:ext cx="16764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Delete Student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90500" y="4608371"/>
            <a:ext cx="19050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Add Class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90500" y="5727124"/>
            <a:ext cx="19050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Delete Class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57400" y="1447800"/>
            <a:ext cx="2286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073729" y="1447800"/>
            <a:ext cx="212271" cy="1006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9511" y="104745"/>
            <a:ext cx="186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gency FB" pitchFamily="34" charset="0"/>
              </a:rPr>
              <a:t>Sign Out </a:t>
            </a:r>
            <a:endParaRPr lang="en-US" sz="20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943600" y="1798493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Overall Grade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943600" y="2542887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Overall Grade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943600" y="3271404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Overall Grade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943600" y="4007180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Overall Grade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43600" y="4707082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Overall Grade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692736" y="1804121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100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717228" y="2554144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98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699333" y="3271404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76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699333" y="4018437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87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699333" y="4718339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90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90500" y="5183332"/>
            <a:ext cx="19050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Edit Class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876800" y="5878657"/>
            <a:ext cx="16764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Edit Student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1104" y="775855"/>
            <a:ext cx="1752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Class 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4364" y="692727"/>
            <a:ext cx="2087336" cy="235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Aarons Classes!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207827" y="810491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Share Grades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583873" y="1181100"/>
            <a:ext cx="6283036" cy="34290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gency FB" pitchFamily="34" charset="0"/>
              </a:rPr>
              <a:t>Search Student</a:t>
            </a:r>
            <a:endParaRPr lang="en-US" sz="20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71500"/>
            <a:ext cx="2286000" cy="6286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4600" y="762000"/>
            <a:ext cx="64008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762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762000"/>
            <a:ext cx="64008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1579" y="1028700"/>
            <a:ext cx="2019300" cy="30480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Search Student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0564" y="104745"/>
            <a:ext cx="186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gency FB" pitchFamily="34" charset="0"/>
              </a:rPr>
              <a:t>Hello Mr. Freeland! </a:t>
            </a:r>
            <a:endParaRPr lang="en-US" sz="20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447800"/>
            <a:ext cx="22860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447800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4038600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1943100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2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2453987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3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3009900"/>
            <a:ext cx="2046514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3524250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5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563090" y="1627042"/>
            <a:ext cx="5967845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1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583873" y="3099954"/>
            <a:ext cx="5947063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3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576946" y="2370860"/>
            <a:ext cx="5953990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2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70019" y="3803073"/>
            <a:ext cx="5960917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4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59091" y="1627042"/>
            <a:ext cx="256309" cy="397539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570019" y="4535632"/>
            <a:ext cx="5960917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5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659091" y="1627042"/>
            <a:ext cx="256309" cy="1104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583873" y="5278583"/>
            <a:ext cx="5947063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6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83873" y="5602433"/>
            <a:ext cx="6289963" cy="9507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101600">
              <a:schemeClr val="bg1">
                <a:lumMod val="6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895600" y="5878657"/>
            <a:ext cx="16764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Add Assignment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854536" y="5878657"/>
            <a:ext cx="16764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Delete Assignment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583872" y="1181100"/>
            <a:ext cx="6289963" cy="34290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gency FB" pitchFamily="34" charset="0"/>
              </a:rPr>
              <a:t>Search Assignment</a:t>
            </a:r>
            <a:endParaRPr lang="en-US" sz="2000" dirty="0">
              <a:latin typeface="Agency FB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68729" y="4613565"/>
            <a:ext cx="19050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Add Student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52400" y="5730585"/>
            <a:ext cx="19050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Delete Student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57400" y="1447800"/>
            <a:ext cx="2286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073729" y="1447800"/>
            <a:ext cx="212271" cy="1006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9511" y="104745"/>
            <a:ext cx="186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gency FB" pitchFamily="34" charset="0"/>
              </a:rPr>
              <a:t>Sign Out </a:t>
            </a:r>
            <a:endParaRPr lang="en-US" sz="20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943600" y="1798493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Grade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943600" y="2542887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Grade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943600" y="3271404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Grade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943600" y="4007180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Grade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943600" y="4707082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Grade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692736" y="1804121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100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717228" y="2554144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98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699333" y="3271404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76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699333" y="4018437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87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699333" y="4718339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90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47947" y="5204116"/>
            <a:ext cx="19050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Edit Student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876800" y="5878657"/>
            <a:ext cx="16764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Edit Assignment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70712" y="775855"/>
            <a:ext cx="1752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Student 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1579" y="692727"/>
            <a:ext cx="2019300" cy="235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Class 1 Students!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207827" y="810491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Share Grades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132114" y="2554143"/>
            <a:ext cx="1125683" cy="29635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11/19/2011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101810" y="1804121"/>
            <a:ext cx="1137803" cy="29917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11/20/2011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159823" y="3271403"/>
            <a:ext cx="1097975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11/17/2011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181473" y="3992274"/>
            <a:ext cx="1076326" cy="29917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11/15/2011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192726" y="4707082"/>
            <a:ext cx="1065073" cy="29917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11/14/2011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0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144</Words>
  <Application>Microsoft Office PowerPoint</Application>
  <PresentationFormat>On-screen Show (4:3)</PresentationFormat>
  <Paragraphs>75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hinzman</dc:creator>
  <cp:lastModifiedBy>shane hinzman</cp:lastModifiedBy>
  <cp:revision>17</cp:revision>
  <dcterms:created xsi:type="dcterms:W3CDTF">2015-02-26T00:05:18Z</dcterms:created>
  <dcterms:modified xsi:type="dcterms:W3CDTF">2015-02-27T01:04:53Z</dcterms:modified>
</cp:coreProperties>
</file>