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9045-A24D-4F05-91A1-CF6CF09DF2E5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E2D9-5EBE-41A9-A4A0-E37E70CD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" y="443683"/>
            <a:ext cx="12134335" cy="6023020"/>
          </a:xfrm>
          <a:prstGeom prst="rect">
            <a:avLst/>
          </a:prstGeom>
        </p:spPr>
      </p:pic>
      <p:sp>
        <p:nvSpPr>
          <p:cNvPr id="3" name="MouseClick"/>
          <p:cNvSpPr/>
          <p:nvPr>
            <p:custDataLst>
              <p:custData r:id="rId1"/>
            </p:custDataLst>
          </p:nvPr>
        </p:nvSpPr>
        <p:spPr>
          <a:xfrm rot="20359169">
            <a:off x="1781848" y="54593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MousePointer"/>
          <p:cNvSpPr/>
          <p:nvPr>
            <p:custDataLst>
              <p:custData r:id="rId2"/>
            </p:custDataLst>
          </p:nvPr>
        </p:nvSpPr>
        <p:spPr>
          <a:xfrm rot="20359169">
            <a:off x="4486949" y="54689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" name="MousePointer"/>
          <p:cNvSpPr/>
          <p:nvPr>
            <p:custDataLst>
              <p:custData r:id="rId3"/>
            </p:custDataLst>
          </p:nvPr>
        </p:nvSpPr>
        <p:spPr>
          <a:xfrm rot="20359169">
            <a:off x="7211099" y="54308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8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470"/>
            <a:ext cx="12191272" cy="6060695"/>
          </a:xfrm>
          <a:prstGeom prst="rect">
            <a:avLst/>
          </a:prstGeom>
        </p:spPr>
      </p:pic>
      <p:sp>
        <p:nvSpPr>
          <p:cNvPr id="32" name="MousePointer"/>
          <p:cNvSpPr/>
          <p:nvPr>
            <p:custDataLst>
              <p:custData r:id="rId1"/>
            </p:custDataLst>
          </p:nvPr>
        </p:nvSpPr>
        <p:spPr>
          <a:xfrm rot="20359169">
            <a:off x="5274349" y="42052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95"/>
            <a:ext cx="12192000" cy="6067410"/>
          </a:xfrm>
          <a:prstGeom prst="rect">
            <a:avLst/>
          </a:prstGeom>
        </p:spPr>
      </p:pic>
      <p:sp>
        <p:nvSpPr>
          <p:cNvPr id="4" name="MousePointer"/>
          <p:cNvSpPr/>
          <p:nvPr>
            <p:custDataLst>
              <p:custData r:id="rId1"/>
            </p:custDataLst>
          </p:nvPr>
        </p:nvSpPr>
        <p:spPr>
          <a:xfrm rot="20359169">
            <a:off x="10400386" y="2190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16025CD0-A9C9-413B-9980-DAA3D0F78FB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3238089-0636-4DBB-9CE1-6DC4D5BA958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778F33F-BF17-41F0-91B7-5BA647674DD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82C54C9-510D-43C5-B10C-7831A4910D0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D177A01-0BCA-44C5-B3D7-1F60E09A194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Paxton</dc:creator>
  <cp:lastModifiedBy>Nate Paxton</cp:lastModifiedBy>
  <cp:revision>2</cp:revision>
  <dcterms:created xsi:type="dcterms:W3CDTF">2015-03-26T16:31:48Z</dcterms:created>
  <dcterms:modified xsi:type="dcterms:W3CDTF">2015-03-26T16:44:24Z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