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0"/>
  </p:sldMasterIdLst>
  <p:sldIdLst>
    <p:sldId id="25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5" Type="http://schemas.openxmlformats.org/officeDocument/2006/relationships/customXml" Target="../customXml/item5.xml"/><Relationship Id="rId15" Type="http://schemas.openxmlformats.org/officeDocument/2006/relationships/tableStyles" Target="tableStyles.xml"/><Relationship Id="rId10" Type="http://schemas.openxmlformats.org/officeDocument/2006/relationships/slideMaster" Target="slideMasters/slide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DCE0-487A-4D03-BA08-9340E3CE864C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9F1F-9F04-41ED-A90B-E74286A46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5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DCE0-487A-4D03-BA08-9340E3CE864C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9F1F-9F04-41ED-A90B-E74286A46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6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DCE0-487A-4D03-BA08-9340E3CE864C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9F1F-9F04-41ED-A90B-E74286A46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8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DCE0-487A-4D03-BA08-9340E3CE864C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9F1F-9F04-41ED-A90B-E74286A46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DCE0-487A-4D03-BA08-9340E3CE864C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9F1F-9F04-41ED-A90B-E74286A46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6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DCE0-487A-4D03-BA08-9340E3CE864C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9F1F-9F04-41ED-A90B-E74286A46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0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DCE0-487A-4D03-BA08-9340E3CE864C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9F1F-9F04-41ED-A90B-E74286A46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2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DCE0-487A-4D03-BA08-9340E3CE864C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9F1F-9F04-41ED-A90B-E74286A46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3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DCE0-487A-4D03-BA08-9340E3CE864C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9F1F-9F04-41ED-A90B-E74286A46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9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DCE0-487A-4D03-BA08-9340E3CE864C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9F1F-9F04-41ED-A90B-E74286A46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6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DCE0-487A-4D03-BA08-9340E3CE864C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9F1F-9F04-41ED-A90B-E74286A46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3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DDCE0-487A-4D03-BA08-9340E3CE864C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D9F1F-9F04-41ED-A90B-E74286A46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2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.xml"/><Relationship Id="rId3" Type="http://schemas.openxmlformats.org/officeDocument/2006/relationships/customXml" Target="../../customXml/item3.xml"/><Relationship Id="rId7" Type="http://schemas.openxmlformats.org/officeDocument/2006/relationships/customXml" Target="../../customXml/item7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6.xml"/><Relationship Id="rId11" Type="http://schemas.openxmlformats.org/officeDocument/2006/relationships/image" Target="../media/image1.jpeg"/><Relationship Id="rId5" Type="http://schemas.openxmlformats.org/officeDocument/2006/relationships/customXml" Target="../../customXml/item5.xml"/><Relationship Id="rId10" Type="http://schemas.openxmlformats.org/officeDocument/2006/relationships/slideLayout" Target="../slideLayouts/slideLayout1.xml"/><Relationship Id="rId4" Type="http://schemas.openxmlformats.org/officeDocument/2006/relationships/customXml" Target="../../customXml/item4.xml"/><Relationship Id="rId9" Type="http://schemas.openxmlformats.org/officeDocument/2006/relationships/customXml" Target="../../customXml/item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/>
          <p:cNvSpPr/>
          <p:nvPr/>
        </p:nvSpPr>
        <p:spPr>
          <a:xfrm>
            <a:off x="3168578" y="5788664"/>
            <a:ext cx="6172200" cy="34797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51460" y="5669987"/>
            <a:ext cx="1508760" cy="1143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-109728"/>
            <a:ext cx="12192000" cy="83210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" y="121658"/>
            <a:ext cx="253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Logo Goes Here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Content"/>
          <p:cNvSpPr/>
          <p:nvPr>
            <p:custDataLst>
              <p:custData r:id="rId1"/>
            </p:custDataLst>
          </p:nvPr>
        </p:nvSpPr>
        <p:spPr>
          <a:xfrm>
            <a:off x="10140612" y="33832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60536" y="-16842"/>
            <a:ext cx="2231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Aaron Freeland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Instructor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569" y="-109728"/>
            <a:ext cx="832104" cy="832104"/>
          </a:xfrm>
          <a:prstGeom prst="rect">
            <a:avLst/>
          </a:prstGeom>
        </p:spPr>
      </p:pic>
      <p:sp>
        <p:nvSpPr>
          <p:cNvPr id="110" name="Round Same Side Corner Rectangle 109"/>
          <p:cNvSpPr/>
          <p:nvPr/>
        </p:nvSpPr>
        <p:spPr>
          <a:xfrm>
            <a:off x="2010243" y="892662"/>
            <a:ext cx="1858172" cy="320040"/>
          </a:xfrm>
          <a:prstGeom prst="round2Same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 Same Side Corner Rectangle 110"/>
          <p:cNvSpPr/>
          <p:nvPr/>
        </p:nvSpPr>
        <p:spPr>
          <a:xfrm>
            <a:off x="3937161" y="893989"/>
            <a:ext cx="1858172" cy="320040"/>
          </a:xfrm>
          <a:prstGeom prst="round2Same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 Same Side Corner Rectangle 111"/>
          <p:cNvSpPr/>
          <p:nvPr/>
        </p:nvSpPr>
        <p:spPr>
          <a:xfrm>
            <a:off x="5864079" y="892662"/>
            <a:ext cx="1858172" cy="320040"/>
          </a:xfrm>
          <a:prstGeom prst="round2Same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 Same Side Corner Rectangle 112"/>
          <p:cNvSpPr/>
          <p:nvPr/>
        </p:nvSpPr>
        <p:spPr>
          <a:xfrm>
            <a:off x="7790997" y="892662"/>
            <a:ext cx="1858172" cy="320040"/>
          </a:xfrm>
          <a:prstGeom prst="round2Same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 Same Side Corner Rectangle 113"/>
          <p:cNvSpPr/>
          <p:nvPr/>
        </p:nvSpPr>
        <p:spPr>
          <a:xfrm>
            <a:off x="9715370" y="895315"/>
            <a:ext cx="1858172" cy="320040"/>
          </a:xfrm>
          <a:prstGeom prst="round2Same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2027124" y="868016"/>
            <a:ext cx="165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1 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3987142" y="859831"/>
            <a:ext cx="165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2 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5880960" y="859831"/>
            <a:ext cx="165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3 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7807878" y="863191"/>
            <a:ext cx="165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4 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9701696" y="870669"/>
            <a:ext cx="165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5 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0" y="1212702"/>
            <a:ext cx="12192000" cy="3011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2001617" y="1212702"/>
            <a:ext cx="8626" cy="301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10483364" y="1212702"/>
            <a:ext cx="8626" cy="301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0" y="1170433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 Name</a:t>
            </a:r>
            <a:endParaRPr lang="en-US" dirty="0"/>
          </a:p>
        </p:txBody>
      </p:sp>
      <p:grpSp>
        <p:nvGrpSpPr>
          <p:cNvPr id="128" name="DropdownBox"/>
          <p:cNvGrpSpPr/>
          <p:nvPr>
            <p:custDataLst>
              <p:custData r:id="rId2"/>
            </p:custDataLst>
          </p:nvPr>
        </p:nvGrpSpPr>
        <p:grpSpPr>
          <a:xfrm>
            <a:off x="2217805" y="1245644"/>
            <a:ext cx="1828800" cy="258318"/>
            <a:chOff x="4016824" y="3329222"/>
            <a:chExt cx="1097652" cy="34013"/>
          </a:xfrm>
        </p:grpSpPr>
        <p:sp>
          <p:nvSpPr>
            <p:cNvPr id="129" name="Content"/>
            <p:cNvSpPr>
              <a:spLocks/>
            </p:cNvSpPr>
            <p:nvPr/>
          </p:nvSpPr>
          <p:spPr>
            <a:xfrm>
              <a:off x="4016824" y="3329222"/>
              <a:ext cx="1097652" cy="3401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Assignments</a:t>
              </a:r>
            </a:p>
          </p:txBody>
        </p:sp>
        <p:sp>
          <p:nvSpPr>
            <p:cNvPr id="130" name="DownArrow"/>
            <p:cNvSpPr>
              <a:spLocks noChangeAspect="1"/>
            </p:cNvSpPr>
            <p:nvPr/>
          </p:nvSpPr>
          <p:spPr>
            <a:xfrm rot="10800000">
              <a:off x="5040791" y="3344249"/>
              <a:ext cx="48801" cy="7256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10530180" y="1190137"/>
            <a:ext cx="155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Grade</a:t>
            </a:r>
            <a:endParaRPr lang="en-US" dirty="0"/>
          </a:p>
        </p:txBody>
      </p:sp>
      <p:graphicFrame>
        <p:nvGraphicFramePr>
          <p:cNvPr id="132" name="Table"/>
          <p:cNvGraphicFramePr>
            <a:graphicFrameLocks noGrp="1"/>
          </p:cNvGraphicFramePr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1246651468"/>
              </p:ext>
            </p:extLst>
          </p:nvPr>
        </p:nvGraphicFramePr>
        <p:xfrm>
          <a:off x="0" y="1539759"/>
          <a:ext cx="12192001" cy="408610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93392"/>
                <a:gridCol w="1618488"/>
                <a:gridCol w="1344168"/>
                <a:gridCol w="1472184"/>
                <a:gridCol w="1371600"/>
                <a:gridCol w="1389888"/>
                <a:gridCol w="1289304"/>
                <a:gridCol w="1712977"/>
              </a:tblGrid>
              <a:tr h="70052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  <a:p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  <a:p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Assignment 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  <a:p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  <a:p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Assignment 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Assignment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  <a:p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  <a:p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Assignment 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Assignment 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Assignment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35073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Jimmy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Cracked Corn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25290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And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I don’t care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29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29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29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29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29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29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29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29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29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29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29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3" name="Content"/>
          <p:cNvSpPr/>
          <p:nvPr>
            <p:custDataLst>
              <p:custData r:id="rId4"/>
            </p:custDataLst>
          </p:nvPr>
        </p:nvSpPr>
        <p:spPr>
          <a:xfrm>
            <a:off x="386038" y="5780096"/>
            <a:ext cx="1239604" cy="25527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Add Student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4" name="Content"/>
          <p:cNvSpPr/>
          <p:nvPr>
            <p:custDataLst>
              <p:custData r:id="rId5"/>
            </p:custDataLst>
          </p:nvPr>
        </p:nvSpPr>
        <p:spPr>
          <a:xfrm>
            <a:off x="3523271" y="5848350"/>
            <a:ext cx="1458251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Add Assignment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5" name="Round Same Side Corner Rectangle 134"/>
          <p:cNvSpPr/>
          <p:nvPr/>
        </p:nvSpPr>
        <p:spPr>
          <a:xfrm>
            <a:off x="11686032" y="892662"/>
            <a:ext cx="402336" cy="320040"/>
          </a:xfrm>
          <a:prstGeom prst="round2Same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+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6" name="Content"/>
          <p:cNvSpPr/>
          <p:nvPr>
            <p:custDataLst>
              <p:custData r:id="rId6"/>
            </p:custDataLst>
          </p:nvPr>
        </p:nvSpPr>
        <p:spPr>
          <a:xfrm>
            <a:off x="386038" y="6115979"/>
            <a:ext cx="1239604" cy="2510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Delete Student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7" name="Content"/>
          <p:cNvSpPr/>
          <p:nvPr>
            <p:custDataLst>
              <p:custData r:id="rId7"/>
            </p:custDataLst>
          </p:nvPr>
        </p:nvSpPr>
        <p:spPr>
          <a:xfrm>
            <a:off x="5479364" y="5848350"/>
            <a:ext cx="1550627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 Assignment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8" name="Content"/>
          <p:cNvSpPr/>
          <p:nvPr>
            <p:custDataLst>
              <p:custData r:id="rId8"/>
            </p:custDataLst>
          </p:nvPr>
        </p:nvSpPr>
        <p:spPr>
          <a:xfrm>
            <a:off x="7346190" y="5848350"/>
            <a:ext cx="1678389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 Assignment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9" name="Content"/>
          <p:cNvSpPr/>
          <p:nvPr>
            <p:custDataLst>
              <p:custData r:id="rId9"/>
            </p:custDataLst>
          </p:nvPr>
        </p:nvSpPr>
        <p:spPr>
          <a:xfrm>
            <a:off x="386038" y="6447607"/>
            <a:ext cx="1239604" cy="25908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 Student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6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318550AB-CCC4-40BE-BD46-69B25A91695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6A75C8C-ED52-4501-9D7F-DD625AE3323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E0CF2E4-029B-4E8A-B8D6-FCED9A05894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4628049-E979-4FA1-8F1B-3CD49B7C280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C46E985-ED66-4736-BC34-233AAB1722A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9F18225-4B9A-4B22-BE0E-2BCC7C4E1E5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CA5447FC-E344-49B2-B44E-C7079B070C3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67880E0-9962-4881-8854-5DB55C81AC5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231B2E4B-D5CC-4B66-9B33-1B0D8F2FE24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54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Kanios</dc:creator>
  <cp:lastModifiedBy>Alex Kanios</cp:lastModifiedBy>
  <cp:revision>9</cp:revision>
  <dcterms:created xsi:type="dcterms:W3CDTF">2015-02-26T17:01:17Z</dcterms:created>
  <dcterms:modified xsi:type="dcterms:W3CDTF">2015-02-26T18:25:27Z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