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103</TotalTime>
  <Words>220</Words>
  <Application>Microsoft Office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18</cp:revision>
  <dcterms:created xsi:type="dcterms:W3CDTF">2015-02-26T16:56:31Z</dcterms:created>
  <dcterms:modified xsi:type="dcterms:W3CDTF">2015-02-26T18:40:20Z</dcterms:modified>
</cp:coreProperties>
</file>