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3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311044-9287-4FC2-9688-4582A2E22FF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DE6DBA-6F32-4478-9298-2D6964BCDA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Student’s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5167" y="897646"/>
            <a:ext cx="224092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p3d extrusionH="57150">
              <a:bevelT w="38100" h="38100"/>
            </a:sp3d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Records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910"/>
              </p:ext>
            </p:extLst>
          </p:nvPr>
        </p:nvGraphicFramePr>
        <p:xfrm>
          <a:off x="2148693" y="1342743"/>
          <a:ext cx="2398332" cy="243332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{00A15C55-8517-42AA-B614-E9B94910E393}</a:tableStyleId>
              </a:tblPr>
              <a:tblGrid>
                <a:gridCol w="239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Subjects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development 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80" y="772732"/>
            <a:ext cx="5859887" cy="5061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087155" y="1231907"/>
            <a:ext cx="46106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Student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714" y="1863162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712" y="2559403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0711" y="3284658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0709" y="4752972"/>
            <a:ext cx="4610637" cy="669701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90186" y="4903156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Student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9058" y="4903156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Student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7914" y="4903848"/>
            <a:ext cx="13394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Delete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358" y="2013346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54789" y="1966091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54789" y="2715403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7220" y="2734587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3668" y="3418980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41908" y="3418980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96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0710" y="3975348"/>
            <a:ext cx="4610637" cy="66970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Student 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7959" y="4113165"/>
            <a:ext cx="92727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554789" y="4108242"/>
            <a:ext cx="92727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5167" y="4108242"/>
            <a:ext cx="637499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983613" y="4108242"/>
            <a:ext cx="63106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45625" y="4106641"/>
            <a:ext cx="71045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8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81296"/>
              </p:ext>
            </p:extLst>
          </p:nvPr>
        </p:nvGraphicFramePr>
        <p:xfrm>
          <a:off x="2032000" y="719666"/>
          <a:ext cx="8128000" cy="392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1445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i="0" kern="1200" dirty="0" smtClean="0">
                          <a:solidFill>
                            <a:schemeClr val="lt1"/>
                          </a:solidFill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+mn-lt"/>
                          <a:ea typeface="+mn-ea"/>
                          <a:cs typeface="+mn-cs"/>
                        </a:rPr>
                        <a:t>Student Records Menu</a:t>
                      </a:r>
                    </a:p>
                  </a:txBody>
                  <a:tcPr/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Holds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Midterm Grades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Grades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5570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Academics Transcripts 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52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Storybook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Storybook</dc:title>
  <dc:creator>md kashem</dc:creator>
  <cp:lastModifiedBy>md kashem</cp:lastModifiedBy>
  <cp:revision>14</cp:revision>
  <dcterms:created xsi:type="dcterms:W3CDTF">2015-02-20T16:01:35Z</dcterms:created>
  <dcterms:modified xsi:type="dcterms:W3CDTF">2015-02-26T18:21:44Z</dcterms:modified>
</cp:coreProperties>
</file>