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4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AC6F-04D8-4590-8430-CD3F0A87A6A7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7BC6-C9A1-418F-9019-0BAEE183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"/>
            <a:ext cx="2286000" cy="6286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364" y="1011382"/>
            <a:ext cx="2087336" cy="3048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Search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0564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Hello Mr. Freeland!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47800"/>
            <a:ext cx="228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4478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0386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9431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453987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009900"/>
            <a:ext cx="204651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52425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Class 5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63090" y="1627042"/>
            <a:ext cx="5967845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1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83873" y="3099954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76946" y="2370860"/>
            <a:ext cx="5953990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2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70019" y="3803073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4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9091" y="1627042"/>
            <a:ext cx="256309" cy="397539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70019" y="4535632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5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59091" y="1627042"/>
            <a:ext cx="256309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83873" y="5278583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6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83873" y="5602433"/>
            <a:ext cx="6289963" cy="950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956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54536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90500" y="4608371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90500" y="5727124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7400" y="1447800"/>
            <a:ext cx="228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3729" y="1447800"/>
            <a:ext cx="212271" cy="1006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511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Sign Out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43600" y="1798493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943600" y="2542887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43600" y="3271404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43600" y="4007180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43600" y="4707082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Overall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92736" y="1804121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717228" y="255414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9333" y="327140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76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99333" y="4018437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87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99333" y="4718339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90500" y="5183332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Class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768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1104" y="775855"/>
            <a:ext cx="1752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Class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364" y="692727"/>
            <a:ext cx="2087336" cy="235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Aarons Classes!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207827" y="810491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Share Grades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583873" y="1181100"/>
            <a:ext cx="6283036" cy="3429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gency FB" pitchFamily="34" charset="0"/>
              </a:rPr>
              <a:t>Search Student</a:t>
            </a:r>
            <a:endParaRPr lang="en-US" sz="20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71500"/>
            <a:ext cx="2286000" cy="6286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762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762000"/>
            <a:ext cx="64008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1579" y="1028700"/>
            <a:ext cx="2019300" cy="3048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Search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0564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Hello Mr. Freeland!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447800"/>
            <a:ext cx="228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4478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40386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94310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453987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3009900"/>
            <a:ext cx="204651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524250"/>
            <a:ext cx="207372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Student 5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563090" y="1627042"/>
            <a:ext cx="5967845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1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83873" y="3099954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76946" y="2370860"/>
            <a:ext cx="5953990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70019" y="3803073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4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59091" y="1627042"/>
            <a:ext cx="256309" cy="397539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570019" y="4535632"/>
            <a:ext cx="5960917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5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	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59091" y="1627042"/>
            <a:ext cx="256309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83873" y="5278583"/>
            <a:ext cx="5947063" cy="647700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83873" y="5602433"/>
            <a:ext cx="6289963" cy="950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956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Assignment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54536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Assignment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583872" y="1181100"/>
            <a:ext cx="6289963" cy="3429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gency FB" pitchFamily="34" charset="0"/>
              </a:rPr>
              <a:t>Search Assignment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68729" y="4613565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Add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5730585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Delete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057400" y="1447800"/>
            <a:ext cx="2286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73729" y="1447800"/>
            <a:ext cx="212271" cy="10061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511" y="104745"/>
            <a:ext cx="186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gency FB" pitchFamily="34" charset="0"/>
              </a:rPr>
              <a:t>Sign Out </a:t>
            </a:r>
            <a:endParaRPr lang="en-US" sz="2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43600" y="1798493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943600" y="2542887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43600" y="3271404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943600" y="4007180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943600" y="4707082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Assignment Grade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692736" y="1804121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100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717228" y="255414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9333" y="3271404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76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99333" y="4018437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87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99333" y="4718339"/>
            <a:ext cx="703118" cy="29354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90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47947" y="5204116"/>
            <a:ext cx="19050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Student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76800" y="5878657"/>
            <a:ext cx="1676400" cy="3983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gency FB" pitchFamily="34" charset="0"/>
              </a:rPr>
              <a:t>Edit Assignment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70712" y="775855"/>
            <a:ext cx="1752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Student 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1579" y="692727"/>
            <a:ext cx="2019300" cy="235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Class 1 Students!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207827" y="810491"/>
            <a:ext cx="1659082" cy="3048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Share Grades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139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hinzman</dc:creator>
  <cp:lastModifiedBy>shane hinzman</cp:lastModifiedBy>
  <cp:revision>16</cp:revision>
  <dcterms:created xsi:type="dcterms:W3CDTF">2015-02-26T00:05:18Z</dcterms:created>
  <dcterms:modified xsi:type="dcterms:W3CDTF">2015-02-26T20:44:59Z</dcterms:modified>
</cp:coreProperties>
</file>