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6"/>
  </p:sldMasterIdLst>
  <p:sldIdLst>
    <p:sldId id="256" r:id="rId37"/>
    <p:sldId id="257" r:id="rId38"/>
    <p:sldId id="258" r:id="rId39"/>
    <p:sldId id="25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3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0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3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F358A-26C8-48CC-8BF8-AFD781729DFA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D573-0C0F-430E-A5FF-CF198EC06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9.xml"/><Relationship Id="rId13" Type="http://schemas.openxmlformats.org/officeDocument/2006/relationships/customXml" Target="../../customXml/item6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20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28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10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15.xml"/><Relationship Id="rId15" Type="http://schemas.openxmlformats.org/officeDocument/2006/relationships/slideLayout" Target="../slideLayouts/slideLayout1.xml"/><Relationship Id="rId10" Type="http://schemas.openxmlformats.org/officeDocument/2006/relationships/customXml" Target="../../customXml/item25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19.xml"/><Relationship Id="rId14" Type="http://schemas.openxmlformats.org/officeDocument/2006/relationships/customXml" Target="../../customXml/item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14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3.xml"/><Relationship Id="rId16" Type="http://schemas.openxmlformats.org/officeDocument/2006/relationships/image" Target="../media/image7.png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2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30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26.xml"/><Relationship Id="rId12" Type="http://schemas.openxmlformats.org/officeDocument/2006/relationships/image" Target="../media/image4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31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4.xml"/><Relationship Id="rId15" Type="http://schemas.openxmlformats.org/officeDocument/2006/relationships/image" Target="../media/image8.png"/><Relationship Id="rId10" Type="http://schemas.openxmlformats.org/officeDocument/2006/relationships/image" Target="../media/image2.png"/><Relationship Id="rId4" Type="http://schemas.openxmlformats.org/officeDocument/2006/relationships/customXml" Target="../../customXml/item13.xm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9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customXml" Target="../../customXml/item18.xml"/><Relationship Id="rId1" Type="http://schemas.openxmlformats.org/officeDocument/2006/relationships/customXml" Target="../../customXml/item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customXml" Target="../../customXml/item35.xml"/><Relationship Id="rId10" Type="http://schemas.openxmlformats.org/officeDocument/2006/relationships/image" Target="../media/image4.png"/><Relationship Id="rId4" Type="http://schemas.openxmlformats.org/officeDocument/2006/relationships/customXml" Target="../../customXml/item27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8" name="TabGroup"/>
          <p:cNvGrpSpPr/>
          <p:nvPr>
            <p:custDataLst>
              <p:custData r:id="rId2"/>
            </p:custDataLst>
          </p:nvPr>
        </p:nvGrpSpPr>
        <p:grpSpPr>
          <a:xfrm>
            <a:off x="1600200" y="694936"/>
            <a:ext cx="8991600" cy="6057023"/>
            <a:chOff x="3138993" y="2600311"/>
            <a:chExt cx="3513043" cy="2017408"/>
          </a:xfrm>
        </p:grpSpPr>
        <p:sp>
          <p:nvSpPr>
            <p:cNvPr id="39" name="Container"/>
            <p:cNvSpPr>
              <a:spLocks/>
            </p:cNvSpPr>
            <p:nvPr/>
          </p:nvSpPr>
          <p:spPr>
            <a:xfrm>
              <a:off x="3138993" y="2682424"/>
              <a:ext cx="3513043" cy="193529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Tab3"/>
            <p:cNvSpPr txBox="1">
              <a:spLocks/>
            </p:cNvSpPr>
            <p:nvPr/>
          </p:nvSpPr>
          <p:spPr>
            <a:xfrm>
              <a:off x="3512604" y="2612375"/>
              <a:ext cx="315374" cy="700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Courses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ab2"/>
            <p:cNvSpPr txBox="1">
              <a:spLocks/>
            </p:cNvSpPr>
            <p:nvPr/>
          </p:nvSpPr>
          <p:spPr>
            <a:xfrm>
              <a:off x="3827978" y="2612375"/>
              <a:ext cx="373611" cy="7003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Students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60768" y="2600311"/>
              <a:ext cx="351828" cy="82098"/>
              <a:chOff x="3451602" y="2698418"/>
              <a:chExt cx="227724" cy="70048"/>
            </a:xfrm>
          </p:grpSpPr>
          <p:sp>
            <p:nvSpPr>
              <p:cNvPr id="44" name="ActiveTab"/>
              <p:cNvSpPr txBox="1">
                <a:spLocks/>
              </p:cNvSpPr>
              <p:nvPr/>
            </p:nvSpPr>
            <p:spPr>
              <a:xfrm>
                <a:off x="3451602" y="2698418"/>
                <a:ext cx="227724" cy="7004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Dashboard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5" name="TabLine"/>
              <p:cNvSpPr>
                <a:spLocks/>
              </p:cNvSpPr>
              <p:nvPr/>
            </p:nvSpPr>
            <p:spPr>
              <a:xfrm>
                <a:off x="3454044" y="2768466"/>
                <a:ext cx="222844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3" name="Tab4"/>
            <p:cNvSpPr txBox="1">
              <a:spLocks/>
            </p:cNvSpPr>
            <p:nvPr/>
          </p:nvSpPr>
          <p:spPr>
            <a:xfrm>
              <a:off x="4201589" y="2612375"/>
              <a:ext cx="315374" cy="700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Grades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Calendar"/>
          <p:cNvGrpSpPr/>
          <p:nvPr>
            <p:custDataLst>
              <p:custData r:id="rId3"/>
            </p:custDataLst>
          </p:nvPr>
        </p:nvGrpSpPr>
        <p:grpSpPr>
          <a:xfrm>
            <a:off x="1665590" y="1023679"/>
            <a:ext cx="1708751" cy="1374975"/>
            <a:chOff x="3646492" y="2684274"/>
            <a:chExt cx="1851017" cy="1489451"/>
          </a:xfrm>
        </p:grpSpPr>
        <p:sp>
          <p:nvSpPr>
            <p:cNvPr id="47" name="Border"/>
            <p:cNvSpPr/>
            <p:nvPr/>
          </p:nvSpPr>
          <p:spPr>
            <a:xfrm>
              <a:off x="3646492" y="2684274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49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50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 fontScale="92500" lnSpcReduction="10000"/>
            </a:bodyPr>
            <a:lstStyle/>
            <a:p>
              <a:pPr algn="ctr"/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October, 2010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52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Tu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4494443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We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Th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89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96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97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024192" y="3281405"/>
                <a:ext cx="171546" cy="158558"/>
              </a:xfrm>
              <a:prstGeom prst="rect">
                <a:avLst/>
              </a:prstGeom>
              <a:solidFill>
                <a:srgbClr val="FFFFFF">
                  <a:lumMod val="50000"/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7" name="TabGroupVertical"/>
          <p:cNvGrpSpPr/>
          <p:nvPr>
            <p:custDataLst>
              <p:custData r:id="rId4"/>
            </p:custDataLst>
          </p:nvPr>
        </p:nvGrpSpPr>
        <p:grpSpPr>
          <a:xfrm>
            <a:off x="1673177" y="2429026"/>
            <a:ext cx="8867659" cy="4250908"/>
            <a:chOff x="3101341" y="2723643"/>
            <a:chExt cx="3489959" cy="3050185"/>
          </a:xfrm>
        </p:grpSpPr>
        <p:sp>
          <p:nvSpPr>
            <p:cNvPr id="159" name="Tab2"/>
            <p:cNvSpPr txBox="1">
              <a:spLocks/>
            </p:cNvSpPr>
            <p:nvPr/>
          </p:nvSpPr>
          <p:spPr>
            <a:xfrm>
              <a:off x="3116679" y="2899358"/>
              <a:ext cx="293713" cy="14434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Basket Weaving</a:t>
              </a:r>
            </a:p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8" name="Container"/>
            <p:cNvSpPr>
              <a:spLocks/>
            </p:cNvSpPr>
            <p:nvPr/>
          </p:nvSpPr>
          <p:spPr>
            <a:xfrm>
              <a:off x="3410392" y="2723643"/>
              <a:ext cx="3180908" cy="305018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3101341" y="2755013"/>
              <a:ext cx="308527" cy="144346"/>
              <a:chOff x="3317876" y="2794706"/>
              <a:chExt cx="223307" cy="144346"/>
            </a:xfrm>
          </p:grpSpPr>
          <p:sp>
            <p:nvSpPr>
              <p:cNvPr id="163" name="TabLine"/>
              <p:cNvSpPr txBox="1">
                <a:spLocks/>
              </p:cNvSpPr>
              <p:nvPr/>
            </p:nvSpPr>
            <p:spPr>
              <a:xfrm>
                <a:off x="3317876" y="2794706"/>
                <a:ext cx="223248" cy="14434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CS 329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64" name="ActiveTab"/>
              <p:cNvSpPr>
                <a:spLocks/>
              </p:cNvSpPr>
              <p:nvPr/>
            </p:nvSpPr>
            <p:spPr>
              <a:xfrm>
                <a:off x="3541183" y="2794706"/>
                <a:ext cx="0" cy="144346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165" name="Table"/>
          <p:cNvGraphicFramePr>
            <a:graphicFrameLocks noGrp="1"/>
          </p:cNvGraphicFramePr>
          <p:nvPr>
            <p:custDataLst>
              <p:custData r:id="rId5"/>
            </p:custDataLst>
            <p:extLst>
              <p:ext uri="{D42A27DB-BD31-4B8C-83A1-F6EECF244321}">
                <p14:modId xmlns:p14="http://schemas.microsoft.com/office/powerpoint/2010/main" val="4281161522"/>
              </p:ext>
            </p:extLst>
          </p:nvPr>
        </p:nvGraphicFramePr>
        <p:xfrm>
          <a:off x="2531033" y="2478241"/>
          <a:ext cx="7837067" cy="4176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95584"/>
                <a:gridCol w="1320522"/>
                <a:gridCol w="1922146"/>
                <a:gridCol w="2098815"/>
              </a:tblGrid>
              <a:tr h="5220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CRUD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Story Board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Extra Credit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522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Dulaney,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Kevin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22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Kanios</a:t>
                      </a:r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, Alexander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2208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7" name="Rectangle 176"/>
          <p:cNvSpPr/>
          <p:nvPr/>
        </p:nvSpPr>
        <p:spPr>
          <a:xfrm>
            <a:off x="3374341" y="1023679"/>
            <a:ext cx="7166495" cy="13749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ontent"/>
          <p:cNvSpPr txBox="1"/>
          <p:nvPr>
            <p:custDataLst>
              <p:custData r:id="rId6"/>
            </p:custDataLst>
          </p:nvPr>
        </p:nvSpPr>
        <p:spPr>
          <a:xfrm>
            <a:off x="4714785" y="1122361"/>
            <a:ext cx="409990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CS 329 - Assignment “Story Board” was due on 2/26/2015</a:t>
            </a:r>
          </a:p>
        </p:txBody>
      </p:sp>
      <p:sp>
        <p:nvSpPr>
          <p:cNvPr id="176" name="Freeform 108"/>
          <p:cNvSpPr>
            <a:spLocks noEditPoints="1"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4435649" y="1050490"/>
            <a:ext cx="272703" cy="305670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Content"/>
          <p:cNvSpPr txBox="1"/>
          <p:nvPr>
            <p:custDataLst>
              <p:custData r:id="rId9"/>
            </p:custDataLst>
          </p:nvPr>
        </p:nvSpPr>
        <p:spPr>
          <a:xfrm>
            <a:off x="4300898" y="1551754"/>
            <a:ext cx="485094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Basket Weaving - Assignment “Wicker Basket” was due on 2/23/2015</a:t>
            </a:r>
          </a:p>
        </p:txBody>
      </p:sp>
      <p:sp>
        <p:nvSpPr>
          <p:cNvPr id="179" name="Freeform 108"/>
          <p:cNvSpPr>
            <a:spLocks noEditPoints="1"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4010537" y="1424272"/>
            <a:ext cx="272703" cy="305670"/>
          </a:xfrm>
          <a:custGeom>
            <a:avLst/>
            <a:gdLst>
              <a:gd name="T0" fmla="*/ 29 w 70"/>
              <a:gd name="T1" fmla="*/ 9 h 78"/>
              <a:gd name="T2" fmla="*/ 9 w 70"/>
              <a:gd name="T3" fmla="*/ 6 h 78"/>
              <a:gd name="T4" fmla="*/ 5 w 70"/>
              <a:gd name="T5" fmla="*/ 26 h 78"/>
              <a:gd name="T6" fmla="*/ 29 w 70"/>
              <a:gd name="T7" fmla="*/ 9 h 78"/>
              <a:gd name="T8" fmla="*/ 50 w 70"/>
              <a:gd name="T9" fmla="*/ 49 h 78"/>
              <a:gd name="T10" fmla="*/ 54 w 70"/>
              <a:gd name="T11" fmla="*/ 46 h 78"/>
              <a:gd name="T12" fmla="*/ 50 w 70"/>
              <a:gd name="T13" fmla="*/ 42 h 78"/>
              <a:gd name="T14" fmla="*/ 40 w 70"/>
              <a:gd name="T15" fmla="*/ 42 h 78"/>
              <a:gd name="T16" fmla="*/ 40 w 70"/>
              <a:gd name="T17" fmla="*/ 29 h 78"/>
              <a:gd name="T18" fmla="*/ 36 w 70"/>
              <a:gd name="T19" fmla="*/ 25 h 78"/>
              <a:gd name="T20" fmla="*/ 33 w 70"/>
              <a:gd name="T21" fmla="*/ 29 h 78"/>
              <a:gd name="T22" fmla="*/ 33 w 70"/>
              <a:gd name="T23" fmla="*/ 46 h 78"/>
              <a:gd name="T24" fmla="*/ 36 w 70"/>
              <a:gd name="T25" fmla="*/ 49 h 78"/>
              <a:gd name="T26" fmla="*/ 50 w 70"/>
              <a:gd name="T27" fmla="*/ 49 h 78"/>
              <a:gd name="T28" fmla="*/ 36 w 70"/>
              <a:gd name="T29" fmla="*/ 20 h 78"/>
              <a:gd name="T30" fmla="*/ 62 w 70"/>
              <a:gd name="T31" fmla="*/ 46 h 78"/>
              <a:gd name="T32" fmla="*/ 36 w 70"/>
              <a:gd name="T33" fmla="*/ 71 h 78"/>
              <a:gd name="T34" fmla="*/ 11 w 70"/>
              <a:gd name="T35" fmla="*/ 46 h 78"/>
              <a:gd name="T36" fmla="*/ 36 w 70"/>
              <a:gd name="T37" fmla="*/ 20 h 78"/>
              <a:gd name="T38" fmla="*/ 36 w 70"/>
              <a:gd name="T39" fmla="*/ 78 h 78"/>
              <a:gd name="T40" fmla="*/ 69 w 70"/>
              <a:gd name="T41" fmla="*/ 46 h 78"/>
              <a:gd name="T42" fmla="*/ 36 w 70"/>
              <a:gd name="T43" fmla="*/ 13 h 78"/>
              <a:gd name="T44" fmla="*/ 4 w 70"/>
              <a:gd name="T45" fmla="*/ 46 h 78"/>
              <a:gd name="T46" fmla="*/ 36 w 70"/>
              <a:gd name="T47" fmla="*/ 78 h 78"/>
              <a:gd name="T48" fmla="*/ 42 w 70"/>
              <a:gd name="T49" fmla="*/ 9 h 78"/>
              <a:gd name="T50" fmla="*/ 62 w 70"/>
              <a:gd name="T51" fmla="*/ 6 h 78"/>
              <a:gd name="T52" fmla="*/ 67 w 70"/>
              <a:gd name="T53" fmla="*/ 24 h 78"/>
              <a:gd name="T54" fmla="*/ 42 w 70"/>
              <a:gd name="T55" fmla="*/ 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" h="78">
                <a:moveTo>
                  <a:pt x="29" y="9"/>
                </a:moveTo>
                <a:cubicBezTo>
                  <a:pt x="24" y="3"/>
                  <a:pt x="17" y="0"/>
                  <a:pt x="9" y="6"/>
                </a:cubicBezTo>
                <a:cubicBezTo>
                  <a:pt x="0" y="11"/>
                  <a:pt x="0" y="19"/>
                  <a:pt x="5" y="26"/>
                </a:cubicBezTo>
                <a:cubicBezTo>
                  <a:pt x="10" y="17"/>
                  <a:pt x="19" y="11"/>
                  <a:pt x="29" y="9"/>
                </a:cubicBezTo>
                <a:moveTo>
                  <a:pt x="50" y="49"/>
                </a:moveTo>
                <a:cubicBezTo>
                  <a:pt x="52" y="49"/>
                  <a:pt x="54" y="48"/>
                  <a:pt x="54" y="46"/>
                </a:cubicBezTo>
                <a:cubicBezTo>
                  <a:pt x="54" y="44"/>
                  <a:pt x="52" y="42"/>
                  <a:pt x="50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38" y="25"/>
                  <a:pt x="36" y="25"/>
                </a:cubicBezTo>
                <a:cubicBezTo>
                  <a:pt x="34" y="25"/>
                  <a:pt x="33" y="27"/>
                  <a:pt x="33" y="29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8"/>
                  <a:pt x="34" y="49"/>
                  <a:pt x="36" y="49"/>
                </a:cubicBezTo>
                <a:lnTo>
                  <a:pt x="50" y="49"/>
                </a:lnTo>
                <a:close/>
                <a:moveTo>
                  <a:pt x="36" y="20"/>
                </a:moveTo>
                <a:cubicBezTo>
                  <a:pt x="50" y="20"/>
                  <a:pt x="62" y="32"/>
                  <a:pt x="62" y="46"/>
                </a:cubicBezTo>
                <a:cubicBezTo>
                  <a:pt x="62" y="60"/>
                  <a:pt x="50" y="71"/>
                  <a:pt x="36" y="71"/>
                </a:cubicBezTo>
                <a:cubicBezTo>
                  <a:pt x="22" y="71"/>
                  <a:pt x="11" y="60"/>
                  <a:pt x="11" y="46"/>
                </a:cubicBezTo>
                <a:cubicBezTo>
                  <a:pt x="11" y="32"/>
                  <a:pt x="22" y="20"/>
                  <a:pt x="36" y="20"/>
                </a:cubicBezTo>
                <a:moveTo>
                  <a:pt x="36" y="78"/>
                </a:moveTo>
                <a:cubicBezTo>
                  <a:pt x="54" y="78"/>
                  <a:pt x="69" y="64"/>
                  <a:pt x="69" y="46"/>
                </a:cubicBezTo>
                <a:cubicBezTo>
                  <a:pt x="69" y="28"/>
                  <a:pt x="54" y="13"/>
                  <a:pt x="36" y="13"/>
                </a:cubicBezTo>
                <a:cubicBezTo>
                  <a:pt x="18" y="13"/>
                  <a:pt x="4" y="28"/>
                  <a:pt x="4" y="46"/>
                </a:cubicBezTo>
                <a:cubicBezTo>
                  <a:pt x="4" y="64"/>
                  <a:pt x="18" y="78"/>
                  <a:pt x="36" y="78"/>
                </a:cubicBezTo>
                <a:moveTo>
                  <a:pt x="42" y="9"/>
                </a:moveTo>
                <a:cubicBezTo>
                  <a:pt x="47" y="3"/>
                  <a:pt x="54" y="0"/>
                  <a:pt x="62" y="6"/>
                </a:cubicBezTo>
                <a:cubicBezTo>
                  <a:pt x="70" y="11"/>
                  <a:pt x="70" y="18"/>
                  <a:pt x="67" y="24"/>
                </a:cubicBezTo>
                <a:cubicBezTo>
                  <a:pt x="61" y="16"/>
                  <a:pt x="52" y="10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0" name="ScrollbarVertical"/>
          <p:cNvGrpSpPr/>
          <p:nvPr>
            <p:custDataLst>
              <p:custData r:id="rId12"/>
            </p:custDataLst>
          </p:nvPr>
        </p:nvGrpSpPr>
        <p:grpSpPr>
          <a:xfrm>
            <a:off x="10398630" y="1023678"/>
            <a:ext cx="147992" cy="1374975"/>
            <a:chOff x="4582731" y="1543109"/>
            <a:chExt cx="61920" cy="3562291"/>
          </a:xfrm>
        </p:grpSpPr>
        <p:sp>
          <p:nvSpPr>
            <p:cNvPr id="181" name="Background"/>
            <p:cNvSpPr>
              <a:spLocks/>
            </p:cNvSpPr>
            <p:nvPr/>
          </p:nvSpPr>
          <p:spPr>
            <a:xfrm>
              <a:off x="4582731" y="1543109"/>
              <a:ext cx="61920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82" name="Slider"/>
            <p:cNvSpPr>
              <a:spLocks/>
            </p:cNvSpPr>
            <p:nvPr/>
          </p:nvSpPr>
          <p:spPr>
            <a:xfrm>
              <a:off x="4582731" y="1842088"/>
              <a:ext cx="61920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83" name="UpArrow"/>
            <p:cNvSpPr>
              <a:spLocks/>
            </p:cNvSpPr>
            <p:nvPr/>
          </p:nvSpPr>
          <p:spPr>
            <a:xfrm>
              <a:off x="4600548" y="1618538"/>
              <a:ext cx="26781" cy="165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84" name="DownArrow"/>
            <p:cNvSpPr>
              <a:spLocks/>
            </p:cNvSpPr>
            <p:nvPr/>
          </p:nvSpPr>
          <p:spPr>
            <a:xfrm rot="10800000">
              <a:off x="4600566" y="4874663"/>
              <a:ext cx="26781" cy="16583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5" name="ScrollbarVertical"/>
          <p:cNvGrpSpPr/>
          <p:nvPr>
            <p:custDataLst>
              <p:custData r:id="rId13"/>
            </p:custDataLst>
          </p:nvPr>
        </p:nvGrpSpPr>
        <p:grpSpPr>
          <a:xfrm>
            <a:off x="10403003" y="2435254"/>
            <a:ext cx="147992" cy="4244680"/>
            <a:chOff x="4500788" y="1543109"/>
            <a:chExt cx="143863" cy="3562291"/>
          </a:xfrm>
        </p:grpSpPr>
        <p:sp>
          <p:nvSpPr>
            <p:cNvPr id="186" name="Background"/>
            <p:cNvSpPr>
              <a:spLocks/>
            </p:cNvSpPr>
            <p:nvPr/>
          </p:nvSpPr>
          <p:spPr>
            <a:xfrm>
              <a:off x="4500788" y="1543109"/>
              <a:ext cx="143863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87" name="Slider"/>
            <p:cNvSpPr>
              <a:spLocks/>
            </p:cNvSpPr>
            <p:nvPr/>
          </p:nvSpPr>
          <p:spPr>
            <a:xfrm>
              <a:off x="4500788" y="1842087"/>
              <a:ext cx="143863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88" name="UpArrow"/>
            <p:cNvSpPr>
              <a:spLocks/>
            </p:cNvSpPr>
            <p:nvPr/>
          </p:nvSpPr>
          <p:spPr>
            <a:xfrm>
              <a:off x="4542133" y="1567543"/>
              <a:ext cx="62222" cy="5371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89" name="DownArrow"/>
            <p:cNvSpPr>
              <a:spLocks/>
            </p:cNvSpPr>
            <p:nvPr/>
          </p:nvSpPr>
          <p:spPr>
            <a:xfrm rot="10800000">
              <a:off x="4542133" y="5030658"/>
              <a:ext cx="62222" cy="5371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4" name="Rectangle 193"/>
          <p:cNvSpPr/>
          <p:nvPr/>
        </p:nvSpPr>
        <p:spPr>
          <a:xfrm>
            <a:off x="2546793" y="4026323"/>
            <a:ext cx="7821307" cy="2628560"/>
          </a:xfrm>
          <a:prstGeom prst="rect">
            <a:avLst/>
          </a:prstGeom>
          <a:solidFill>
            <a:schemeClr val="dk1">
              <a:alpha val="63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DropdownBox"/>
          <p:cNvGrpSpPr/>
          <p:nvPr>
            <p:custDataLst>
              <p:custData r:id="rId14"/>
            </p:custDataLst>
          </p:nvPr>
        </p:nvGrpSpPr>
        <p:grpSpPr>
          <a:xfrm>
            <a:off x="2603923" y="4195154"/>
            <a:ext cx="2280865" cy="228602"/>
            <a:chOff x="4016824" y="3329202"/>
            <a:chExt cx="1097652" cy="209134"/>
          </a:xfrm>
        </p:grpSpPr>
        <p:sp>
          <p:nvSpPr>
            <p:cNvPr id="196" name="Content"/>
            <p:cNvSpPr>
              <a:spLocks/>
            </p:cNvSpPr>
            <p:nvPr/>
          </p:nvSpPr>
          <p:spPr>
            <a:xfrm>
              <a:off x="4016824" y="3329202"/>
              <a:ext cx="1097652" cy="20913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 Student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DownArrow"/>
            <p:cNvSpPr>
              <a:spLocks noChangeAspect="1"/>
            </p:cNvSpPr>
            <p:nvPr/>
          </p:nvSpPr>
          <p:spPr>
            <a:xfrm rot="10800000">
              <a:off x="5055396" y="3421601"/>
              <a:ext cx="39128" cy="446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24" name="Tab3"/>
          <p:cNvSpPr txBox="1">
            <a:spLocks/>
          </p:cNvSpPr>
          <p:nvPr/>
        </p:nvSpPr>
        <p:spPr>
          <a:xfrm>
            <a:off x="2300682" y="2875109"/>
            <a:ext cx="156226" cy="19399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wrap="none" lIns="45720" tIns="9144" rIns="45720" rtlCol="0">
            <a:noAutofit/>
          </a:bodyPr>
          <a:lstStyle/>
          <a:p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+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ainer"/>
          <p:cNvSpPr>
            <a:spLocks/>
          </p:cNvSpPr>
          <p:nvPr/>
        </p:nvSpPr>
        <p:spPr>
          <a:xfrm>
            <a:off x="1600200" y="941470"/>
            <a:ext cx="8991600" cy="581048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Tab3"/>
          <p:cNvSpPr txBox="1">
            <a:spLocks/>
          </p:cNvSpPr>
          <p:nvPr/>
        </p:nvSpPr>
        <p:spPr>
          <a:xfrm>
            <a:off x="1642883" y="730274"/>
            <a:ext cx="807197" cy="21031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Dashboard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ab2"/>
          <p:cNvSpPr txBox="1">
            <a:spLocks/>
          </p:cNvSpPr>
          <p:nvPr/>
        </p:nvSpPr>
        <p:spPr>
          <a:xfrm>
            <a:off x="3363651" y="731157"/>
            <a:ext cx="956254" cy="210269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Students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ctiveTab"/>
          <p:cNvSpPr txBox="1">
            <a:spLocks/>
          </p:cNvSpPr>
          <p:nvPr/>
        </p:nvSpPr>
        <p:spPr>
          <a:xfrm>
            <a:off x="2463150" y="694959"/>
            <a:ext cx="900500" cy="246489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Courses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ab4"/>
          <p:cNvSpPr txBox="1">
            <a:spLocks/>
          </p:cNvSpPr>
          <p:nvPr/>
        </p:nvSpPr>
        <p:spPr>
          <a:xfrm>
            <a:off x="4319904" y="731157"/>
            <a:ext cx="807197" cy="21031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Grades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TabGroupVertical"/>
          <p:cNvGrpSpPr/>
          <p:nvPr>
            <p:custDataLst>
              <p:custData r:id="rId2"/>
            </p:custDataLst>
          </p:nvPr>
        </p:nvGrpSpPr>
        <p:grpSpPr>
          <a:xfrm>
            <a:off x="1642893" y="985701"/>
            <a:ext cx="8897944" cy="5694232"/>
            <a:chOff x="3101342" y="2723643"/>
            <a:chExt cx="3489958" cy="2054097"/>
          </a:xfrm>
        </p:grpSpPr>
        <p:sp>
          <p:nvSpPr>
            <p:cNvPr id="43" name="Tab2"/>
            <p:cNvSpPr txBox="1">
              <a:spLocks/>
            </p:cNvSpPr>
            <p:nvPr/>
          </p:nvSpPr>
          <p:spPr>
            <a:xfrm>
              <a:off x="3116621" y="2811981"/>
              <a:ext cx="292714" cy="725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Basket Weaving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Container"/>
            <p:cNvSpPr>
              <a:spLocks/>
            </p:cNvSpPr>
            <p:nvPr/>
          </p:nvSpPr>
          <p:spPr>
            <a:xfrm>
              <a:off x="3409334" y="2723643"/>
              <a:ext cx="3181966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101342" y="2739413"/>
              <a:ext cx="307477" cy="72568"/>
              <a:chOff x="3317876" y="2779106"/>
              <a:chExt cx="222547" cy="72568"/>
            </a:xfrm>
          </p:grpSpPr>
          <p:sp>
            <p:nvSpPr>
              <p:cNvPr id="47" name="TabLine"/>
              <p:cNvSpPr txBox="1">
                <a:spLocks/>
              </p:cNvSpPr>
              <p:nvPr/>
            </p:nvSpPr>
            <p:spPr>
              <a:xfrm>
                <a:off x="3317876" y="2779106"/>
                <a:ext cx="222488" cy="725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CS 329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ActiveTab"/>
              <p:cNvSpPr>
                <a:spLocks/>
              </p:cNvSpPr>
              <p:nvPr/>
            </p:nvSpPr>
            <p:spPr>
              <a:xfrm>
                <a:off x="3540423" y="2779106"/>
                <a:ext cx="0" cy="725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45" name="Tab3"/>
            <p:cNvSpPr txBox="1">
              <a:spLocks/>
            </p:cNvSpPr>
            <p:nvPr/>
          </p:nvSpPr>
          <p:spPr>
            <a:xfrm>
              <a:off x="3348059" y="2884549"/>
              <a:ext cx="61275" cy="6997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8" name="ScrollbarVertical"/>
          <p:cNvGrpSpPr/>
          <p:nvPr>
            <p:custDataLst>
              <p:custData r:id="rId3"/>
            </p:custDataLst>
          </p:nvPr>
        </p:nvGrpSpPr>
        <p:grpSpPr>
          <a:xfrm>
            <a:off x="10392836" y="985700"/>
            <a:ext cx="147992" cy="5694233"/>
            <a:chOff x="4517859" y="1543109"/>
            <a:chExt cx="126792" cy="3562291"/>
          </a:xfrm>
        </p:grpSpPr>
        <p:sp>
          <p:nvSpPr>
            <p:cNvPr id="59" name="Background"/>
            <p:cNvSpPr>
              <a:spLocks/>
            </p:cNvSpPr>
            <p:nvPr/>
          </p:nvSpPr>
          <p:spPr>
            <a:xfrm>
              <a:off x="4517859" y="1543109"/>
              <a:ext cx="1267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60" name="Slider"/>
            <p:cNvSpPr>
              <a:spLocks/>
            </p:cNvSpPr>
            <p:nvPr/>
          </p:nvSpPr>
          <p:spPr>
            <a:xfrm>
              <a:off x="4517859" y="1842087"/>
              <a:ext cx="1267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1" name="UpArrow"/>
            <p:cNvSpPr>
              <a:spLocks/>
            </p:cNvSpPr>
            <p:nvPr/>
          </p:nvSpPr>
          <p:spPr>
            <a:xfrm>
              <a:off x="4554319" y="1561323"/>
              <a:ext cx="54839" cy="4004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62" name="DownArrow"/>
            <p:cNvSpPr>
              <a:spLocks/>
            </p:cNvSpPr>
            <p:nvPr/>
          </p:nvSpPr>
          <p:spPr>
            <a:xfrm rot="10800000">
              <a:off x="4554319" y="5049684"/>
              <a:ext cx="54839" cy="4004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4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990542989"/>
              </p:ext>
            </p:extLst>
          </p:nvPr>
        </p:nvGraphicFramePr>
        <p:xfrm>
          <a:off x="2486025" y="1044320"/>
          <a:ext cx="7842021" cy="554655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1407"/>
                <a:gridCol w="1897111"/>
                <a:gridCol w="1923361"/>
                <a:gridCol w="2100142"/>
              </a:tblGrid>
              <a:tr h="6933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Assignments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Due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Points Possible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69331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lt"/>
                          <a:cs typeface="Aharoni" panose="02010803020104030203" pitchFamily="2" charset="-79"/>
                        </a:rPr>
                        <a:t>CRUD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+mn-lt"/>
                        <a:cs typeface="Aharoni" panose="02010803020104030203" pitchFamily="2" charset="-79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331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+mn-lt"/>
                          <a:cs typeface="Aharoni" panose="02010803020104030203" pitchFamily="2" charset="-79"/>
                        </a:rPr>
                        <a:t>Story Board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+mn-lt"/>
                        <a:cs typeface="Aharoni" panose="02010803020104030203" pitchFamily="2" charset="-79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331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331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331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331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331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8" name="DatePicker"/>
          <p:cNvGrpSpPr/>
          <p:nvPr>
            <p:custDataLst>
              <p:custData r:id="rId5"/>
            </p:custDataLst>
          </p:nvPr>
        </p:nvGrpSpPr>
        <p:grpSpPr>
          <a:xfrm>
            <a:off x="4809461" y="2654355"/>
            <a:ext cx="969302" cy="228600"/>
            <a:chOff x="3790801" y="3347719"/>
            <a:chExt cx="969299" cy="228600"/>
          </a:xfrm>
        </p:grpSpPr>
        <p:sp>
          <p:nvSpPr>
            <p:cNvPr id="69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2/26/15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DatePicker"/>
          <p:cNvGrpSpPr/>
          <p:nvPr>
            <p:custDataLst>
              <p:custData r:id="rId6"/>
            </p:custDataLst>
          </p:nvPr>
        </p:nvGrpSpPr>
        <p:grpSpPr>
          <a:xfrm>
            <a:off x="4809461" y="1968876"/>
            <a:ext cx="969302" cy="228600"/>
            <a:chOff x="3790801" y="3347719"/>
            <a:chExt cx="969299" cy="228600"/>
          </a:xfrm>
        </p:grpSpPr>
        <p:sp>
          <p:nvSpPr>
            <p:cNvPr id="73" name="Content"/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2/12/15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Content"/>
          <p:cNvSpPr txBox="1"/>
          <p:nvPr>
            <p:custDataLst>
              <p:custData r:id="rId7"/>
            </p:custDataLst>
          </p:nvPr>
        </p:nvSpPr>
        <p:spPr>
          <a:xfrm>
            <a:off x="6297382" y="720013"/>
            <a:ext cx="17550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Course ID: 0000000001</a:t>
            </a:r>
          </a:p>
        </p:txBody>
      </p:sp>
      <p:sp>
        <p:nvSpPr>
          <p:cNvPr id="56" name="Content"/>
          <p:cNvSpPr/>
          <p:nvPr>
            <p:custDataLst>
              <p:custData r:id="rId8"/>
            </p:custDataLst>
          </p:nvPr>
        </p:nvSpPr>
        <p:spPr>
          <a:xfrm>
            <a:off x="9350693" y="737323"/>
            <a:ext cx="947180" cy="17686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 Course</a:t>
            </a:r>
            <a:endParaRPr lang="en-US" sz="8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2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Container"/>
          <p:cNvSpPr>
            <a:spLocks/>
          </p:cNvSpPr>
          <p:nvPr/>
        </p:nvSpPr>
        <p:spPr>
          <a:xfrm>
            <a:off x="1600200" y="941470"/>
            <a:ext cx="8991600" cy="581048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Tab3"/>
          <p:cNvSpPr txBox="1">
            <a:spLocks/>
          </p:cNvSpPr>
          <p:nvPr/>
        </p:nvSpPr>
        <p:spPr>
          <a:xfrm>
            <a:off x="1642883" y="730274"/>
            <a:ext cx="807197" cy="21031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Dashboard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ab2"/>
          <p:cNvSpPr txBox="1">
            <a:spLocks/>
          </p:cNvSpPr>
          <p:nvPr/>
        </p:nvSpPr>
        <p:spPr>
          <a:xfrm>
            <a:off x="2447925" y="730294"/>
            <a:ext cx="956254" cy="210269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Courses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ActiveTab"/>
          <p:cNvSpPr txBox="1">
            <a:spLocks/>
          </p:cNvSpPr>
          <p:nvPr/>
        </p:nvSpPr>
        <p:spPr>
          <a:xfrm>
            <a:off x="3411791" y="694527"/>
            <a:ext cx="900500" cy="246489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Students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ab4"/>
          <p:cNvSpPr txBox="1">
            <a:spLocks/>
          </p:cNvSpPr>
          <p:nvPr/>
        </p:nvSpPr>
        <p:spPr>
          <a:xfrm>
            <a:off x="4319904" y="731157"/>
            <a:ext cx="807197" cy="21031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Grades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5" name="ScrollbarVertical"/>
          <p:cNvGrpSpPr/>
          <p:nvPr>
            <p:custDataLst>
              <p:custData r:id="rId2"/>
            </p:custDataLst>
          </p:nvPr>
        </p:nvGrpSpPr>
        <p:grpSpPr>
          <a:xfrm>
            <a:off x="10392836" y="985700"/>
            <a:ext cx="147992" cy="5694233"/>
            <a:chOff x="4517859" y="1543109"/>
            <a:chExt cx="126792" cy="3562291"/>
          </a:xfrm>
        </p:grpSpPr>
        <p:sp>
          <p:nvSpPr>
            <p:cNvPr id="46" name="Background"/>
            <p:cNvSpPr>
              <a:spLocks/>
            </p:cNvSpPr>
            <p:nvPr/>
          </p:nvSpPr>
          <p:spPr>
            <a:xfrm>
              <a:off x="4517859" y="1543109"/>
              <a:ext cx="1267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7" name="Slider"/>
            <p:cNvSpPr>
              <a:spLocks/>
            </p:cNvSpPr>
            <p:nvPr/>
          </p:nvSpPr>
          <p:spPr>
            <a:xfrm>
              <a:off x="4517859" y="1842087"/>
              <a:ext cx="1267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8" name="UpArrow"/>
            <p:cNvSpPr>
              <a:spLocks/>
            </p:cNvSpPr>
            <p:nvPr/>
          </p:nvSpPr>
          <p:spPr>
            <a:xfrm>
              <a:off x="4554319" y="1561323"/>
              <a:ext cx="54839" cy="4004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DownArrow"/>
            <p:cNvSpPr>
              <a:spLocks/>
            </p:cNvSpPr>
            <p:nvPr/>
          </p:nvSpPr>
          <p:spPr>
            <a:xfrm rot="10800000">
              <a:off x="4554319" y="5049684"/>
              <a:ext cx="54839" cy="4004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7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850552248"/>
              </p:ext>
            </p:extLst>
          </p:nvPr>
        </p:nvGraphicFramePr>
        <p:xfrm>
          <a:off x="1685925" y="1251283"/>
          <a:ext cx="8682176" cy="54035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27257"/>
                <a:gridCol w="2100358"/>
                <a:gridCol w="2129420"/>
                <a:gridCol w="2325141"/>
              </a:tblGrid>
              <a:tr h="6754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Student ID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First Name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Last Name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67544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00000000001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Kevin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Dulaney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7544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00000000002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Alexander</a:t>
                      </a:r>
                    </a:p>
                    <a:p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Kanios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75449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00000000003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Mahatma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0000"/>
                          </a:solidFill>
                        </a:rPr>
                        <a:t>Gandhi</a:t>
                      </a:r>
                      <a:endParaRPr 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75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75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75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7544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2" name="CheckBoxChecked"/>
          <p:cNvGrpSpPr/>
          <p:nvPr>
            <p:custDataLst>
              <p:custData r:id="rId4"/>
            </p:custDataLst>
          </p:nvPr>
        </p:nvGrpSpPr>
        <p:grpSpPr>
          <a:xfrm>
            <a:off x="2597632" y="3243623"/>
            <a:ext cx="249822" cy="230832"/>
            <a:chOff x="4317072" y="3312427"/>
            <a:chExt cx="249822" cy="230832"/>
          </a:xfrm>
        </p:grpSpPr>
        <p:grpSp>
          <p:nvGrpSpPr>
            <p:cNvPr id="43" name="Group 42"/>
            <p:cNvGrpSpPr/>
            <p:nvPr/>
          </p:nvGrpSpPr>
          <p:grpSpPr>
            <a:xfrm>
              <a:off x="4354457" y="3312427"/>
              <a:ext cx="212437" cy="230832"/>
              <a:chOff x="5179847" y="2087451"/>
              <a:chExt cx="199096" cy="216403"/>
            </a:xfrm>
          </p:grpSpPr>
          <p:sp>
            <p:nvSpPr>
              <p:cNvPr id="50" name="Content"/>
              <p:cNvSpPr txBox="1">
                <a:spLocks/>
              </p:cNvSpPr>
              <p:nvPr/>
            </p:nvSpPr>
            <p:spPr>
              <a:xfrm>
                <a:off x="5179847" y="2087451"/>
                <a:ext cx="19909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CheckBox"/>
              <p:cNvSpPr>
                <a:spLocks/>
              </p:cNvSpPr>
              <p:nvPr/>
            </p:nvSpPr>
            <p:spPr>
              <a:xfrm>
                <a:off x="5179855" y="2146837"/>
                <a:ext cx="100013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CheckBoxUnchecked"/>
          <p:cNvGrpSpPr/>
          <p:nvPr>
            <p:custDataLst>
              <p:custData r:id="rId5"/>
            </p:custDataLst>
          </p:nvPr>
        </p:nvGrpSpPr>
        <p:grpSpPr>
          <a:xfrm>
            <a:off x="2644519" y="2580805"/>
            <a:ext cx="212435" cy="230832"/>
            <a:chOff x="5179843" y="2087449"/>
            <a:chExt cx="199094" cy="216403"/>
          </a:xfrm>
        </p:grpSpPr>
        <p:sp>
          <p:nvSpPr>
            <p:cNvPr id="53" name="Content"/>
            <p:cNvSpPr txBox="1">
              <a:spLocks/>
            </p:cNvSpPr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CheckBox"/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CheckBoxUnchecked"/>
          <p:cNvGrpSpPr/>
          <p:nvPr>
            <p:custDataLst>
              <p:custData r:id="rId6"/>
            </p:custDataLst>
          </p:nvPr>
        </p:nvGrpSpPr>
        <p:grpSpPr>
          <a:xfrm>
            <a:off x="2635017" y="1902167"/>
            <a:ext cx="212435" cy="230832"/>
            <a:chOff x="5179843" y="2087449"/>
            <a:chExt cx="199094" cy="216403"/>
          </a:xfrm>
        </p:grpSpPr>
        <p:sp>
          <p:nvSpPr>
            <p:cNvPr id="56" name="Content"/>
            <p:cNvSpPr txBox="1">
              <a:spLocks/>
            </p:cNvSpPr>
            <p:nvPr/>
          </p:nvSpPr>
          <p:spPr>
            <a:xfrm>
              <a:off x="5179848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CheckBox"/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Content"/>
          <p:cNvSpPr/>
          <p:nvPr>
            <p:custDataLst>
              <p:custData r:id="rId7"/>
            </p:custDataLst>
          </p:nvPr>
        </p:nvSpPr>
        <p:spPr>
          <a:xfrm>
            <a:off x="5274002" y="746996"/>
            <a:ext cx="947180" cy="17686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Delete selected</a:t>
            </a:r>
            <a:endParaRPr lang="en-US" sz="8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WebBrowser"/>
          <p:cNvGrpSpPr/>
          <p:nvPr>
            <p:custDataLst>
              <p:custData r:id="rId1"/>
            </p:custDataLst>
          </p:nvPr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2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Left Arrow 5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4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3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3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4" name="Container"/>
          <p:cNvSpPr>
            <a:spLocks/>
          </p:cNvSpPr>
          <p:nvPr/>
        </p:nvSpPr>
        <p:spPr>
          <a:xfrm>
            <a:off x="1600200" y="941470"/>
            <a:ext cx="8991600" cy="581048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TabGroupVertical"/>
          <p:cNvGrpSpPr/>
          <p:nvPr>
            <p:custDataLst>
              <p:custData r:id="rId2"/>
            </p:custDataLst>
          </p:nvPr>
        </p:nvGrpSpPr>
        <p:grpSpPr>
          <a:xfrm>
            <a:off x="1642883" y="985701"/>
            <a:ext cx="8897954" cy="5694232"/>
            <a:chOff x="2920116" y="2723643"/>
            <a:chExt cx="3671186" cy="2054097"/>
          </a:xfrm>
        </p:grpSpPr>
        <p:sp>
          <p:nvSpPr>
            <p:cNvPr id="9" name="Tab3"/>
            <p:cNvSpPr txBox="1">
              <a:spLocks/>
            </p:cNvSpPr>
            <p:nvPr/>
          </p:nvSpPr>
          <p:spPr>
            <a:xfrm>
              <a:off x="3153536" y="2884548"/>
              <a:ext cx="307913" cy="725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+</a:t>
              </a:r>
            </a:p>
          </p:txBody>
        </p:sp>
        <p:sp>
          <p:nvSpPr>
            <p:cNvPr id="6" name="Tab2"/>
            <p:cNvSpPr txBox="1">
              <a:spLocks/>
            </p:cNvSpPr>
            <p:nvPr/>
          </p:nvSpPr>
          <p:spPr>
            <a:xfrm>
              <a:off x="2936196" y="2811981"/>
              <a:ext cx="307913" cy="725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CS 329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Container"/>
            <p:cNvSpPr>
              <a:spLocks/>
            </p:cNvSpPr>
            <p:nvPr/>
          </p:nvSpPr>
          <p:spPr>
            <a:xfrm>
              <a:off x="3244109" y="2723643"/>
              <a:ext cx="3347193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920116" y="2739413"/>
              <a:ext cx="323444" cy="72569"/>
              <a:chOff x="3186726" y="2779106"/>
              <a:chExt cx="234105" cy="72569"/>
            </a:xfrm>
          </p:grpSpPr>
          <p:sp>
            <p:nvSpPr>
              <p:cNvPr id="10" name="TabLine"/>
              <p:cNvSpPr txBox="1">
                <a:spLocks/>
              </p:cNvSpPr>
              <p:nvPr/>
            </p:nvSpPr>
            <p:spPr>
              <a:xfrm>
                <a:off x="3186726" y="2779107"/>
                <a:ext cx="234042" cy="725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Basket Weaving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" name="ActiveTab"/>
              <p:cNvSpPr>
                <a:spLocks/>
              </p:cNvSpPr>
              <p:nvPr/>
            </p:nvSpPr>
            <p:spPr>
              <a:xfrm>
                <a:off x="3420831" y="2779106"/>
                <a:ext cx="0" cy="725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ScrollbarVertical"/>
          <p:cNvGrpSpPr/>
          <p:nvPr>
            <p:custDataLst>
              <p:custData r:id="rId3"/>
            </p:custDataLst>
          </p:nvPr>
        </p:nvGrpSpPr>
        <p:grpSpPr>
          <a:xfrm>
            <a:off x="10392836" y="985700"/>
            <a:ext cx="147992" cy="5694233"/>
            <a:chOff x="4517859" y="1543109"/>
            <a:chExt cx="126792" cy="3562291"/>
          </a:xfrm>
        </p:grpSpPr>
        <p:sp>
          <p:nvSpPr>
            <p:cNvPr id="13" name="Background"/>
            <p:cNvSpPr>
              <a:spLocks/>
            </p:cNvSpPr>
            <p:nvPr/>
          </p:nvSpPr>
          <p:spPr>
            <a:xfrm>
              <a:off x="4517859" y="1543109"/>
              <a:ext cx="1267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14" name="Slider"/>
            <p:cNvSpPr>
              <a:spLocks/>
            </p:cNvSpPr>
            <p:nvPr/>
          </p:nvSpPr>
          <p:spPr>
            <a:xfrm>
              <a:off x="4517859" y="1842087"/>
              <a:ext cx="1267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5" name="UpArrow"/>
            <p:cNvSpPr>
              <a:spLocks/>
            </p:cNvSpPr>
            <p:nvPr/>
          </p:nvSpPr>
          <p:spPr>
            <a:xfrm>
              <a:off x="4554319" y="1561323"/>
              <a:ext cx="54839" cy="4004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Arrow"/>
            <p:cNvSpPr>
              <a:spLocks/>
            </p:cNvSpPr>
            <p:nvPr/>
          </p:nvSpPr>
          <p:spPr>
            <a:xfrm rot="10800000">
              <a:off x="4554319" y="5049684"/>
              <a:ext cx="54839" cy="4004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7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694183612"/>
              </p:ext>
            </p:extLst>
          </p:nvPr>
        </p:nvGraphicFramePr>
        <p:xfrm>
          <a:off x="2963785" y="1062944"/>
          <a:ext cx="7364261" cy="55279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04349"/>
                <a:gridCol w="1781533"/>
                <a:gridCol w="1806184"/>
                <a:gridCol w="1972195"/>
              </a:tblGrid>
              <a:tr h="690991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Wicker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Basket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690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Gandhi,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Mahatma</a:t>
                      </a: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0991"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00"/>
                        </a:solidFill>
                        <a:latin typeface="+mn-lt"/>
                        <a:cs typeface="Aharoni" panose="02010803020104030203" pitchFamily="2" charset="-79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099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099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099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099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099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Tab3"/>
          <p:cNvSpPr txBox="1">
            <a:spLocks/>
          </p:cNvSpPr>
          <p:nvPr/>
        </p:nvSpPr>
        <p:spPr>
          <a:xfrm>
            <a:off x="1642883" y="730274"/>
            <a:ext cx="807197" cy="21031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Dashboard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Tab2"/>
          <p:cNvSpPr txBox="1">
            <a:spLocks/>
          </p:cNvSpPr>
          <p:nvPr/>
        </p:nvSpPr>
        <p:spPr>
          <a:xfrm>
            <a:off x="2447925" y="730294"/>
            <a:ext cx="956254" cy="210269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Courses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ActiveTab"/>
          <p:cNvSpPr txBox="1">
            <a:spLocks/>
          </p:cNvSpPr>
          <p:nvPr/>
        </p:nvSpPr>
        <p:spPr>
          <a:xfrm>
            <a:off x="4219019" y="694527"/>
            <a:ext cx="900500" cy="246489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Grades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ab4"/>
          <p:cNvSpPr txBox="1">
            <a:spLocks/>
          </p:cNvSpPr>
          <p:nvPr/>
        </p:nvSpPr>
        <p:spPr>
          <a:xfrm>
            <a:off x="3404179" y="730252"/>
            <a:ext cx="807197" cy="210311"/>
          </a:xfrm>
          <a:prstGeom prst="rect">
            <a:avLst/>
          </a:prstGeom>
          <a:solidFill>
            <a:srgbClr val="FFFFFF">
              <a:lumMod val="85000"/>
            </a:srgbClr>
          </a:solidFill>
          <a:ln w="3175">
            <a:solidFill>
              <a:srgbClr val="FFFFFF">
                <a:lumMod val="50000"/>
              </a:srgbClr>
            </a:solidFill>
          </a:ln>
        </p:spPr>
        <p:txBody>
          <a:bodyPr vertOverflow="ellipsis" lIns="45720" tIns="9144" rIns="45720" rtlCol="0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Students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DropdownBox"/>
          <p:cNvGrpSpPr/>
          <p:nvPr>
            <p:custDataLst>
              <p:custData r:id="rId5"/>
            </p:custDataLst>
          </p:nvPr>
        </p:nvGrpSpPr>
        <p:grpSpPr>
          <a:xfrm>
            <a:off x="3176434" y="2666198"/>
            <a:ext cx="1337813" cy="228600"/>
            <a:chOff x="4016824" y="3329199"/>
            <a:chExt cx="1097652" cy="181975"/>
          </a:xfrm>
        </p:grpSpPr>
        <p:sp>
          <p:nvSpPr>
            <p:cNvPr id="59" name="Content"/>
            <p:cNvSpPr>
              <a:spLocks/>
            </p:cNvSpPr>
            <p:nvPr/>
          </p:nvSpPr>
          <p:spPr>
            <a:xfrm>
              <a:off x="4016824" y="3329199"/>
              <a:ext cx="1097652" cy="18197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 Student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DownArrow"/>
            <p:cNvSpPr>
              <a:spLocks noChangeAspect="1"/>
            </p:cNvSpPr>
            <p:nvPr/>
          </p:nvSpPr>
          <p:spPr>
            <a:xfrm rot="10800000">
              <a:off x="5013749" y="3409598"/>
              <a:ext cx="66711" cy="38821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2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Icons.Alarm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.xml><?xml version="1.0" encoding="utf-8"?>
<Control xmlns="http://schemas.microsoft.com/VisualStudio/2011/storyboarding/control">
  <Id Name="57ce005f-4166-4f04-b3e1-8a8b05ea1f06" RevisionId="141682c8-8c74-41ed-b47d-1c2b47fa8f1c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843E2D0F-F907-4D31-BEC0-F2CE26C963A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807C135-92A1-4170-999E-5A36B3FABBC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3EB7635-6744-4BD6-9991-F16DE7E4983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9415727-2D46-4521-B107-82B0FADE36A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40372B9-9104-48EE-B4EB-78C02B2074F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7AA81FA-90AD-48BB-A822-5E4F7CCF746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932E05A-07C5-48CB-80E0-314CAA374A5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B8833B7-2437-4244-8F5B-EC9A5F3588C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1F2F8E5-46F3-4C88-BA34-355813841FA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EC7E454-1908-41B5-9E90-17780DEB774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91A72B6-D1A7-4796-A298-80469FB2A5C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D081541-6823-4755-8261-4929B1D1699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236D969-9164-43E6-88CC-2144A583294B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3211E2F-BDCC-415D-A668-AFB38BE9ED1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D4A41E9-DFC5-441F-B140-215F25AEAC6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B61C46F-783C-486B-81DB-9D2C3E4B619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9F3230A-5273-400C-BF9D-6EFBA053841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FB1F1F4-E3DE-4B70-9416-3516293B78C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60691EA3-8FB9-4B41-B643-F7797BF1800D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BC51F386-87CE-4A9F-8891-CA9053DBFF80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D1CE831-44C8-446C-9535-B0B6681F3A6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29DC83D-109A-4925-BD87-256196F0E37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4E5711B-E6B2-44C0-AAAE-719526C34BD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E961440-9383-4C68-A913-07EBE532F11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EFB632E-08B3-47EA-9AA7-992F9010997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E597F4A-9C8C-4E99-9FCD-B15E34240120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AC08258-C987-426B-BB56-9F490D05B8E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143AF2F-3C44-4101-BFCB-661F3BC79C6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5C431AE-2E3A-4976-B26E-623FD02512C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3BFC76C-7B78-42A3-9C06-6B03091A481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823EBC2-AF0E-4CAA-8992-64E55004925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4ACF7F0-14D4-4673-A57B-FEBAA855036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6B29668-BFA9-4533-A436-FC7D2AAFA28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09176FA-FB2B-43D5-92DF-B241AB74A52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96B56DE-C396-4A86-A0D3-4EC51DCC1FE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193</Words>
  <Application>Microsoft Office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Dulaney</dc:creator>
  <cp:lastModifiedBy>Kevin Dulaney</cp:lastModifiedBy>
  <cp:revision>19</cp:revision>
  <dcterms:created xsi:type="dcterms:W3CDTF">2015-02-22T04:09:50Z</dcterms:created>
  <dcterms:modified xsi:type="dcterms:W3CDTF">2015-02-26T14:01:59Z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