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1467951442"/>
              </p:ext>
            </p:extLst>
          </p:nvPr>
        </p:nvGraphicFramePr>
        <p:xfrm>
          <a:off x="2514600" y="3035807"/>
          <a:ext cx="6477001" cy="3745085"/>
        </p:xfrm>
        <a:graphic>
          <a:graphicData uri="http://schemas.openxmlformats.org/drawingml/2006/table">
            <a:tbl>
              <a:tblPr firstRow="1" bandRow="1">
                <a:tableStyleId>{5C22544A-7EE6-4342-B048-85BDC9FD1C3A}</a:tableStyleId>
              </a:tblPr>
              <a:tblGrid>
                <a:gridCol w="1105997"/>
                <a:gridCol w="935843"/>
                <a:gridCol w="680613"/>
                <a:gridCol w="669440"/>
                <a:gridCol w="1542554"/>
                <a:gridCol w="1542554"/>
              </a:tblGrid>
              <a:tr h="530787">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Comments</a:t>
                      </a:r>
                      <a:endParaRPr lang="en-US" dirty="0"/>
                    </a:p>
                  </a:txBody>
                  <a:tcPr/>
                </a:tc>
                <a:tc>
                  <a:txBody>
                    <a:bodyPr/>
                    <a:lstStyle/>
                    <a:p>
                      <a:r>
                        <a:rPr lang="en-US" dirty="0" smtClean="0"/>
                        <a:t>Grade in</a:t>
                      </a:r>
                      <a:r>
                        <a:rPr lang="en-US" baseline="0" dirty="0" smtClean="0"/>
                        <a:t> Class</a:t>
                      </a:r>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210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62640432"/>
              </p:ext>
            </p:extLst>
          </p:nvPr>
        </p:nvGraphicFramePr>
        <p:xfrm>
          <a:off x="2514600" y="1393190"/>
          <a:ext cx="6553200" cy="414020"/>
        </p:xfrm>
        <a:graphic>
          <a:graphicData uri="http://schemas.openxmlformats.org/drawingml/2006/table">
            <a:tbl>
              <a:tblPr firstRow="1" bandRow="1">
                <a:tableStyleId>{5C22544A-7EE6-4342-B048-85BDC9FD1C3A}</a:tableStyleId>
              </a:tblPr>
              <a:tblGrid>
                <a:gridCol w="6553200"/>
              </a:tblGrid>
              <a:tr h="414020">
                <a:tc>
                  <a:txBody>
                    <a:bodyPr/>
                    <a:lstStyle/>
                    <a:p>
                      <a:r>
                        <a:rPr lang="en-US" dirty="0" smtClean="0"/>
                        <a:t>Assignments: </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92285280"/>
              </p:ext>
            </p:extLst>
          </p:nvPr>
        </p:nvGraphicFramePr>
        <p:xfrm>
          <a:off x="2514600" y="1830426"/>
          <a:ext cx="6096000" cy="640080"/>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370840">
                <a:tc>
                  <a:txBody>
                    <a:bodyPr/>
                    <a:lstStyle/>
                    <a:p>
                      <a:r>
                        <a:rPr lang="en-US" dirty="0" smtClean="0"/>
                        <a:t>Classroom CRUD</a:t>
                      </a:r>
                      <a:endParaRPr lang="en-US"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c>
                  <a:txBody>
                    <a:bodyPr/>
                    <a:lstStyle/>
                    <a:p>
                      <a:r>
                        <a:rPr lang="en-US" u="sng" dirty="0" smtClean="0"/>
                        <a:t>Add</a:t>
                      </a:r>
                      <a:endParaRPr lang="en-US" u="sng" dirty="0"/>
                    </a:p>
                  </a:txBody>
                  <a:tcPr/>
                </a:tc>
              </a:tr>
            </a:tbl>
          </a:graphicData>
        </a:graphic>
      </p:graphicFrame>
      <p:cxnSp>
        <p:nvCxnSpPr>
          <p:cNvPr id="19" name="Straight Arrow Connector 18"/>
          <p:cNvCxnSpPr/>
          <p:nvPr/>
        </p:nvCxnSpPr>
        <p:spPr>
          <a:xfrm>
            <a:off x="4191000" y="2514599"/>
            <a:ext cx="5334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29200" y="2514599"/>
            <a:ext cx="381000" cy="5212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131</TotalTime>
  <Words>241</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26</cp:revision>
  <dcterms:created xsi:type="dcterms:W3CDTF">2015-02-26T16:56:31Z</dcterms:created>
  <dcterms:modified xsi:type="dcterms:W3CDTF">2015-02-26T19:28:44Z</dcterms:modified>
</cp:coreProperties>
</file>