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1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2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0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3C72-C3A4-4FDF-B748-9AEB9AC337B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6CC0-F27C-493C-ADA0-72D00D70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6679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21474"/>
              </p:ext>
            </p:extLst>
          </p:nvPr>
        </p:nvGraphicFramePr>
        <p:xfrm>
          <a:off x="1995285" y="2427238"/>
          <a:ext cx="8128000" cy="2823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282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 </a:t>
                      </a:r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PROFESSOR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91539"/>
          </a:xfr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Virtual Learning System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55411"/>
              </p:ext>
            </p:extLst>
          </p:nvPr>
        </p:nvGraphicFramePr>
        <p:xfrm>
          <a:off x="147780" y="151630"/>
          <a:ext cx="683491" cy="55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554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VLS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66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66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91539"/>
          </a:xfr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Virtual Learning System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52565"/>
              </p:ext>
            </p:extLst>
          </p:nvPr>
        </p:nvGraphicFramePr>
        <p:xfrm>
          <a:off x="4501662" y="1547446"/>
          <a:ext cx="2897946" cy="28416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7946"/>
              </a:tblGrid>
              <a:tr h="28416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Professor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15611"/>
              </p:ext>
            </p:extLst>
          </p:nvPr>
        </p:nvGraphicFramePr>
        <p:xfrm>
          <a:off x="3896750" y="4968110"/>
          <a:ext cx="40686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6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Password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55411"/>
              </p:ext>
            </p:extLst>
          </p:nvPr>
        </p:nvGraphicFramePr>
        <p:xfrm>
          <a:off x="147780" y="151630"/>
          <a:ext cx="683491" cy="55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554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VLS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9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6679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91539"/>
          </a:xfr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Professor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59343"/>
              </p:ext>
            </p:extLst>
          </p:nvPr>
        </p:nvGraphicFramePr>
        <p:xfrm>
          <a:off x="2146300" y="1496906"/>
          <a:ext cx="8127999" cy="46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3147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My Courses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My Students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My Colleagues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23147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My Calendar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My Messages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My Profile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94972"/>
              </p:ext>
            </p:extLst>
          </p:nvPr>
        </p:nvGraphicFramePr>
        <p:xfrm>
          <a:off x="147780" y="151630"/>
          <a:ext cx="683491" cy="55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554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VLS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03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6679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91539"/>
          </a:xfr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Courses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55411"/>
              </p:ext>
            </p:extLst>
          </p:nvPr>
        </p:nvGraphicFramePr>
        <p:xfrm>
          <a:off x="147780" y="151630"/>
          <a:ext cx="683491" cy="55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554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VLS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93419"/>
              </p:ext>
            </p:extLst>
          </p:nvPr>
        </p:nvGraphicFramePr>
        <p:xfrm>
          <a:off x="1856508" y="1967345"/>
          <a:ext cx="8659091" cy="375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9091"/>
              </a:tblGrid>
              <a:tr h="93864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Course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93864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Course 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93864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Course 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93864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Course 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99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6679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91539"/>
          </a:xfr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Course 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55411"/>
              </p:ext>
            </p:extLst>
          </p:nvPr>
        </p:nvGraphicFramePr>
        <p:xfrm>
          <a:off x="147780" y="151630"/>
          <a:ext cx="683491" cy="55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554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VLS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49464"/>
              </p:ext>
            </p:extLst>
          </p:nvPr>
        </p:nvGraphicFramePr>
        <p:xfrm>
          <a:off x="-2" y="914400"/>
          <a:ext cx="4003966" cy="59436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03966"/>
              </a:tblGrid>
              <a:tr h="7229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Roster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4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927"/>
              </p:ext>
            </p:extLst>
          </p:nvPr>
        </p:nvGraphicFramePr>
        <p:xfrm>
          <a:off x="2960254" y="1010612"/>
          <a:ext cx="82203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37"/>
              </a:tblGrid>
              <a:tr h="4441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14609"/>
              </p:ext>
            </p:extLst>
          </p:nvPr>
        </p:nvGraphicFramePr>
        <p:xfrm>
          <a:off x="4031670" y="914396"/>
          <a:ext cx="4003966" cy="594360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03966"/>
              </a:tblGrid>
              <a:tr h="7229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lt1"/>
                          </a:solidFill>
                        </a:rPr>
                        <a:t>Assignments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r>
                        <a:rPr lang="en-US" baseline="0" dirty="0" smtClean="0"/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4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4580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09320"/>
              </p:ext>
            </p:extLst>
          </p:nvPr>
        </p:nvGraphicFramePr>
        <p:xfrm>
          <a:off x="7033490" y="1038321"/>
          <a:ext cx="82203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37"/>
              </a:tblGrid>
              <a:tr h="4441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06435"/>
              </p:ext>
            </p:extLst>
          </p:nvPr>
        </p:nvGraphicFramePr>
        <p:xfrm>
          <a:off x="8682181" y="1938864"/>
          <a:ext cx="2900218" cy="378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218"/>
              </a:tblGrid>
              <a:tr h="189153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Course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Calendar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189153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Gradebook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3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6679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91539"/>
          </a:xfr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Site Map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55411"/>
              </p:ext>
            </p:extLst>
          </p:nvPr>
        </p:nvGraphicFramePr>
        <p:xfrm>
          <a:off x="147780" y="151630"/>
          <a:ext cx="683491" cy="55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554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VLS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13529"/>
              </p:ext>
            </p:extLst>
          </p:nvPr>
        </p:nvGraphicFramePr>
        <p:xfrm>
          <a:off x="1496291" y="1584267"/>
          <a:ext cx="916247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158"/>
                <a:gridCol w="3054157"/>
                <a:gridCol w="3054158"/>
              </a:tblGrid>
              <a:tr h="3519825">
                <a:tc>
                  <a:txBody>
                    <a:bodyPr/>
                    <a:lstStyle/>
                    <a:p>
                      <a:pPr lvl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College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College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College information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Admin details about college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professors as Division heads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Messaging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Administrators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 heads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Professors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</a:p>
                    <a:p>
                      <a:pPr lvl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 head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courses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courses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course description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division details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professors to courses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Messaging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Division heads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Professors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of current courses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Students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Students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assignments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dates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Points possible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Assignments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deadline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Mutate assignments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 deadlines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assignment details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assignments to calendar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grades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Mutate grades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grades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grades to gradebook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Messaging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 heads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Professors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for courses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courses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assignments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dates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Points possible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 assignment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submission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grades</a:t>
                      </a:r>
                    </a:p>
                    <a:p>
                      <a:pPr lvl="2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 heads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Professors</a:t>
                      </a:r>
                    </a:p>
                    <a:p>
                      <a:pPr lvl="3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Students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4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204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Virtual Learning System</vt:lpstr>
      <vt:lpstr>Virtual Learning System</vt:lpstr>
      <vt:lpstr>Professor</vt:lpstr>
      <vt:lpstr>My Courses</vt:lpstr>
      <vt:lpstr>Course 1</vt:lpstr>
      <vt:lpstr>Site 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Farnsworth</dc:creator>
  <cp:lastModifiedBy>Dustin Farnsworth</cp:lastModifiedBy>
  <cp:revision>12</cp:revision>
  <dcterms:created xsi:type="dcterms:W3CDTF">2015-02-26T17:45:21Z</dcterms:created>
  <dcterms:modified xsi:type="dcterms:W3CDTF">2015-02-26T21:21:38Z</dcterms:modified>
</cp:coreProperties>
</file>