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375725391"/>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7" name="TextBox 6"/>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sp>
        <p:nvSpPr>
          <p:cNvPr id="8" name="TextBox 7"/>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9" name="TextBox 8"/>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
        <p:nvSpPr>
          <p:cNvPr id="10" name="TextBox 9"/>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1" name="TextBox 10"/>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Tree>
    <p:extLst>
      <p:ext uri="{BB962C8B-B14F-4D97-AF65-F5344CB8AC3E}">
        <p14:creationId xmlns:p14="http://schemas.microsoft.com/office/powerpoint/2010/main" val="1675753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501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95</TotalTime>
  <Words>220</Words>
  <Application>Microsoft Office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18</cp:revision>
  <dcterms:created xsi:type="dcterms:W3CDTF">2015-02-26T16:56:31Z</dcterms:created>
  <dcterms:modified xsi:type="dcterms:W3CDTF">2015-02-26T18:31:55Z</dcterms:modified>
</cp:coreProperties>
</file>