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9"/>
  </p:sldMasterIdLst>
  <p:sldIdLst>
    <p:sldId id="256" r:id="rId170"/>
    <p:sldId id="258" r:id="rId171"/>
    <p:sldId id="259" r:id="rId172"/>
    <p:sldId id="260" r:id="rId173"/>
    <p:sldId id="261" r:id="rId174"/>
    <p:sldId id="257" r:id="rId175"/>
    <p:sldId id="262" r:id="rId176"/>
    <p:sldId id="264" r:id="rId177"/>
    <p:sldId id="267" r:id="rId178"/>
    <p:sldId id="263" r:id="rId179"/>
    <p:sldId id="265" r:id="rId180"/>
    <p:sldId id="266" r:id="rId181"/>
    <p:sldId id="268" r:id="rId182"/>
    <p:sldId id="269" r:id="rId183"/>
    <p:sldId id="270" r:id="rId184"/>
    <p:sldId id="271" r:id="rId185"/>
    <p:sldId id="273" r:id="rId186"/>
    <p:sldId id="272" r:id="rId187"/>
    <p:sldId id="274" r:id="rId1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customXml" Target="../customXml/item159.xml"/><Relationship Id="rId175" Type="http://schemas.openxmlformats.org/officeDocument/2006/relationships/slide" Target="slides/slide6.xml"/><Relationship Id="rId170" Type="http://schemas.openxmlformats.org/officeDocument/2006/relationships/slide" Target="slides/slide1.xml"/><Relationship Id="rId191" Type="http://schemas.openxmlformats.org/officeDocument/2006/relationships/theme" Target="theme/theme1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slide" Target="slides/slide12.xml"/><Relationship Id="rId186" Type="http://schemas.openxmlformats.org/officeDocument/2006/relationships/slide" Target="slides/slide17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slide" Target="slides/slide2.xml"/><Relationship Id="rId176" Type="http://schemas.openxmlformats.org/officeDocument/2006/relationships/slide" Target="slides/slide7.xml"/><Relationship Id="rId192" Type="http://schemas.openxmlformats.org/officeDocument/2006/relationships/tableStyles" Target="tableStyle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slide" Target="slides/slide13.xml"/><Relationship Id="rId187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slide" Target="slides/slide8.xml"/><Relationship Id="rId172" Type="http://schemas.openxmlformats.org/officeDocument/2006/relationships/slide" Target="slides/slide3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slide" Target="slides/slide19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slide" Target="slides/slide1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slide" Target="slides/slide9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slide" Target="slides/slide4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slide" Target="slides/slide15.xml"/><Relationship Id="rId189" Type="http://schemas.openxmlformats.org/officeDocument/2006/relationships/presProps" Target="pres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slide" Target="slides/slide5.xml"/><Relationship Id="rId179" Type="http://schemas.openxmlformats.org/officeDocument/2006/relationships/slide" Target="slides/slide10.xml"/><Relationship Id="rId190" Type="http://schemas.openxmlformats.org/officeDocument/2006/relationships/viewProps" Target="view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slideMaster" Target="slideMasters/slideMaster1.xml"/><Relationship Id="rId185" Type="http://schemas.openxmlformats.org/officeDocument/2006/relationships/slide" Target="slides/slide1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Grades</a:t>
            </a:r>
          </a:p>
        </c:rich>
      </c:tx>
      <c:layout>
        <c:manualLayout>
          <c:xMode val="edge"/>
          <c:yMode val="edge"/>
          <c:x val="5.9449893536036191E-2"/>
          <c:y val="2.36894389170382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Grades</a:t>
            </a:r>
          </a:p>
        </c:rich>
      </c:tx>
      <c:layout>
        <c:manualLayout>
          <c:xMode val="edge"/>
          <c:yMode val="edge"/>
          <c:x val="5.9449893536036191E-2"/>
          <c:y val="2.36894389170382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5C9D325C-E16C-4D4A-AF31-2CA058922617}" type="pres">
      <dgm:prSet presAssocID="{3029F7B4-A387-4D7D-978B-B7F263E02151}" presName="linearFlow" presStyleCnt="0">
        <dgm:presLayoutVars>
          <dgm:dir/>
          <dgm:resizeHandles val="exact"/>
        </dgm:presLayoutVars>
      </dgm:prSet>
      <dgm:spPr/>
    </dgm:pt>
    <dgm:pt modelId="{531D4ED1-80B2-420A-A3F6-97661DDED5F9}" type="pres">
      <dgm:prSet presAssocID="{AD104C90-2939-4A86-95BD-B04206E7CA55}" presName="composite" presStyleCnt="0"/>
      <dgm:spPr/>
    </dgm:pt>
    <dgm:pt modelId="{D34DA2AE-684E-4D7A-934B-6CF0F3FB2A87}" type="pres">
      <dgm:prSet presAssocID="{AD104C90-2939-4A86-95BD-B04206E7CA55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B315DBE-6B9A-4C8F-8533-37A852BB3746}" type="pres">
      <dgm:prSet presAssocID="{AD104C90-2939-4A86-95BD-B04206E7CA55}" presName="txShp" presStyleLbl="node1" presStyleIdx="0" presStyleCnt="1" custLinFactNeighborX="2202" custLinFactNeighborY="1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A97AF8E9-B912-4970-8CDF-C3267B0DF610}" type="presOf" srcId="{3029F7B4-A387-4D7D-978B-B7F263E02151}" destId="{5C9D325C-E16C-4D4A-AF31-2CA058922617}" srcOrd="0" destOrd="0" presId="urn:microsoft.com/office/officeart/2005/8/layout/vList3"/>
    <dgm:cxn modelId="{2F5882A9-28CE-4732-BF2D-A8ECD89376E8}" type="presOf" srcId="{AD104C90-2939-4A86-95BD-B04206E7CA55}" destId="{FB315DBE-6B9A-4C8F-8533-37A852BB3746}" srcOrd="0" destOrd="0" presId="urn:microsoft.com/office/officeart/2005/8/layout/vList3"/>
    <dgm:cxn modelId="{690A3F93-92ED-4815-BD1E-38ADB1BCD791}" type="presParOf" srcId="{5C9D325C-E16C-4D4A-AF31-2CA058922617}" destId="{531D4ED1-80B2-420A-A3F6-97661DDED5F9}" srcOrd="0" destOrd="0" presId="urn:microsoft.com/office/officeart/2005/8/layout/vList3"/>
    <dgm:cxn modelId="{B6B68989-D44A-4B15-8FB3-B63D1A614EDE}" type="presParOf" srcId="{531D4ED1-80B2-420A-A3F6-97661DDED5F9}" destId="{D34DA2AE-684E-4D7A-934B-6CF0F3FB2A87}" srcOrd="0" destOrd="0" presId="urn:microsoft.com/office/officeart/2005/8/layout/vList3"/>
    <dgm:cxn modelId="{70D19816-6AEA-4B5E-98DE-8829EC2A13B2}" type="presParOf" srcId="{531D4ED1-80B2-420A-A3F6-97661DDED5F9}" destId="{FB315DBE-6B9A-4C8F-8533-37A852BB374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B5E325FF-E2A9-480F-A270-7A961C85A66B}" type="presOf" srcId="{AD104C90-2939-4A86-95BD-B04206E7CA55}" destId="{09DCEA5B-CF93-49F4-BECA-7D0B587E1314}" srcOrd="0" destOrd="0" presId="urn:microsoft.com/office/officeart/2005/8/layout/target3"/>
    <dgm:cxn modelId="{3A1B1D1B-DE14-47E1-9787-66EE3D6A116A}" type="presOf" srcId="{AD104C90-2939-4A86-95BD-B04206E7CA55}" destId="{60ED5658-333A-4C05-9C4A-6AC32CC09457}" srcOrd="1" destOrd="0" presId="urn:microsoft.com/office/officeart/2005/8/layout/target3"/>
    <dgm:cxn modelId="{69443281-2F05-4514-B714-BEA8BA3DAAB2}" type="presOf" srcId="{3029F7B4-A387-4D7D-978B-B7F263E02151}" destId="{72F91327-63DA-47F0-8A14-1F5D1D249246}" srcOrd="0" destOrd="0" presId="urn:microsoft.com/office/officeart/2005/8/layout/target3"/>
    <dgm:cxn modelId="{955B8094-6BEC-4142-A339-DCA628BE9A32}" type="presParOf" srcId="{72F91327-63DA-47F0-8A14-1F5D1D249246}" destId="{EA0DC98C-D4FF-45A9-BD3D-0596F79731CD}" srcOrd="0" destOrd="0" presId="urn:microsoft.com/office/officeart/2005/8/layout/target3"/>
    <dgm:cxn modelId="{5E431AB3-A6E5-4D39-80E5-A84B46642E41}" type="presParOf" srcId="{72F91327-63DA-47F0-8A14-1F5D1D249246}" destId="{3F91BB7C-A7C4-4F75-9D6B-AE5B343FDD16}" srcOrd="1" destOrd="0" presId="urn:microsoft.com/office/officeart/2005/8/layout/target3"/>
    <dgm:cxn modelId="{448A5C24-496B-47B0-B916-84AF6CFC734F}" type="presParOf" srcId="{72F91327-63DA-47F0-8A14-1F5D1D249246}" destId="{09DCEA5B-CF93-49F4-BECA-7D0B587E1314}" srcOrd="2" destOrd="0" presId="urn:microsoft.com/office/officeart/2005/8/layout/target3"/>
    <dgm:cxn modelId="{AB22D70B-ADC5-4731-9763-7DA266045909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939AF82C-AB6F-4D39-B79D-422B40D9A1D3}" type="presOf" srcId="{3029F7B4-A387-4D7D-978B-B7F263E02151}" destId="{72F91327-63DA-47F0-8A14-1F5D1D249246}" srcOrd="0" destOrd="0" presId="urn:microsoft.com/office/officeart/2005/8/layout/target3"/>
    <dgm:cxn modelId="{AF6F8509-CBF7-4DEC-B443-7D7D155970B2}" type="presOf" srcId="{AD104C90-2939-4A86-95BD-B04206E7CA55}" destId="{09DCEA5B-CF93-49F4-BECA-7D0B587E1314}" srcOrd="0" destOrd="0" presId="urn:microsoft.com/office/officeart/2005/8/layout/target3"/>
    <dgm:cxn modelId="{8A8E266F-622C-4C38-8FAB-F8330C17B36B}" type="presOf" srcId="{AD104C90-2939-4A86-95BD-B04206E7CA55}" destId="{60ED5658-333A-4C05-9C4A-6AC32CC09457}" srcOrd="1" destOrd="0" presId="urn:microsoft.com/office/officeart/2005/8/layout/target3"/>
    <dgm:cxn modelId="{592E23D9-714E-442B-B607-0336F3D1A4BD}" type="presParOf" srcId="{72F91327-63DA-47F0-8A14-1F5D1D249246}" destId="{EA0DC98C-D4FF-45A9-BD3D-0596F79731CD}" srcOrd="0" destOrd="0" presId="urn:microsoft.com/office/officeart/2005/8/layout/target3"/>
    <dgm:cxn modelId="{77BB0D8E-6037-4A53-9817-A54CB5422D00}" type="presParOf" srcId="{72F91327-63DA-47F0-8A14-1F5D1D249246}" destId="{3F91BB7C-A7C4-4F75-9D6B-AE5B343FDD16}" srcOrd="1" destOrd="0" presId="urn:microsoft.com/office/officeart/2005/8/layout/target3"/>
    <dgm:cxn modelId="{9658C782-405E-4AF0-A055-54CAAAFCBE34}" type="presParOf" srcId="{72F91327-63DA-47F0-8A14-1F5D1D249246}" destId="{09DCEA5B-CF93-49F4-BECA-7D0B587E1314}" srcOrd="2" destOrd="0" presId="urn:microsoft.com/office/officeart/2005/8/layout/target3"/>
    <dgm:cxn modelId="{A4D3796B-48EC-497B-B07C-925A3A080686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8884F3EC-8758-4628-9E3F-910713A92B2F}" type="presOf" srcId="{AD104C90-2939-4A86-95BD-B04206E7CA55}" destId="{60ED5658-333A-4C05-9C4A-6AC32CC09457}" srcOrd="1" destOrd="0" presId="urn:microsoft.com/office/officeart/2005/8/layout/target3"/>
    <dgm:cxn modelId="{16F8D18E-5A19-4F40-B4E0-6C512C8CF955}" type="presOf" srcId="{3029F7B4-A387-4D7D-978B-B7F263E02151}" destId="{72F91327-63DA-47F0-8A14-1F5D1D249246}" srcOrd="0" destOrd="0" presId="urn:microsoft.com/office/officeart/2005/8/layout/target3"/>
    <dgm:cxn modelId="{A1D09BC3-0F3B-42F7-B5A7-91053BED275A}" type="presOf" srcId="{AD104C90-2939-4A86-95BD-B04206E7CA55}" destId="{09DCEA5B-CF93-49F4-BECA-7D0B587E1314}" srcOrd="0" destOrd="0" presId="urn:microsoft.com/office/officeart/2005/8/layout/target3"/>
    <dgm:cxn modelId="{A357550B-9EA2-41E0-B51A-A0CE3E89B797}" type="presParOf" srcId="{72F91327-63DA-47F0-8A14-1F5D1D249246}" destId="{EA0DC98C-D4FF-45A9-BD3D-0596F79731CD}" srcOrd="0" destOrd="0" presId="urn:microsoft.com/office/officeart/2005/8/layout/target3"/>
    <dgm:cxn modelId="{FD60C74F-77A1-41F2-A460-B61C9066D614}" type="presParOf" srcId="{72F91327-63DA-47F0-8A14-1F5D1D249246}" destId="{3F91BB7C-A7C4-4F75-9D6B-AE5B343FDD16}" srcOrd="1" destOrd="0" presId="urn:microsoft.com/office/officeart/2005/8/layout/target3"/>
    <dgm:cxn modelId="{66F502DD-ABDF-4C7E-BA23-EBF13C85B11F}" type="presParOf" srcId="{72F91327-63DA-47F0-8A14-1F5D1D249246}" destId="{09DCEA5B-CF93-49F4-BECA-7D0B587E1314}" srcOrd="2" destOrd="0" presId="urn:microsoft.com/office/officeart/2005/8/layout/target3"/>
    <dgm:cxn modelId="{779E88EB-9109-4CCE-B2DF-CFEDF118B03D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95E5886E-63E9-4B21-92BC-013894027E52}" type="presOf" srcId="{AD104C90-2939-4A86-95BD-B04206E7CA55}" destId="{60ED5658-333A-4C05-9C4A-6AC32CC09457}" srcOrd="1" destOrd="0" presId="urn:microsoft.com/office/officeart/2005/8/layout/target3"/>
    <dgm:cxn modelId="{95D65341-AD46-473A-BF42-66A970B8EE5D}" type="presOf" srcId="{3029F7B4-A387-4D7D-978B-B7F263E02151}" destId="{72F91327-63DA-47F0-8A14-1F5D1D249246}" srcOrd="0" destOrd="0" presId="urn:microsoft.com/office/officeart/2005/8/layout/target3"/>
    <dgm:cxn modelId="{A10A11CD-1313-4A50-BED9-16DACD0F742F}" type="presOf" srcId="{AD104C90-2939-4A86-95BD-B04206E7CA55}" destId="{09DCEA5B-CF93-49F4-BECA-7D0B587E1314}" srcOrd="0" destOrd="0" presId="urn:microsoft.com/office/officeart/2005/8/layout/target3"/>
    <dgm:cxn modelId="{E53D32BD-E5D1-4807-A5CE-02ED39AB2245}" type="presParOf" srcId="{72F91327-63DA-47F0-8A14-1F5D1D249246}" destId="{EA0DC98C-D4FF-45A9-BD3D-0596F79731CD}" srcOrd="0" destOrd="0" presId="urn:microsoft.com/office/officeart/2005/8/layout/target3"/>
    <dgm:cxn modelId="{B191BC57-7B66-4A4D-A0C9-B654F0D921AF}" type="presParOf" srcId="{72F91327-63DA-47F0-8A14-1F5D1D249246}" destId="{3F91BB7C-A7C4-4F75-9D6B-AE5B343FDD16}" srcOrd="1" destOrd="0" presId="urn:microsoft.com/office/officeart/2005/8/layout/target3"/>
    <dgm:cxn modelId="{B2C8B47A-25E3-4273-8106-480338C29BD5}" type="presParOf" srcId="{72F91327-63DA-47F0-8A14-1F5D1D249246}" destId="{09DCEA5B-CF93-49F4-BECA-7D0B587E1314}" srcOrd="2" destOrd="0" presId="urn:microsoft.com/office/officeart/2005/8/layout/target3"/>
    <dgm:cxn modelId="{EA1D5CFF-9C82-4146-ADB3-D4B36DDB9071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E18A2B38-8460-45AE-A341-62C1368CBC37}" type="presOf" srcId="{3029F7B4-A387-4D7D-978B-B7F263E02151}" destId="{72F91327-63DA-47F0-8A14-1F5D1D249246}" srcOrd="0" destOrd="0" presId="urn:microsoft.com/office/officeart/2005/8/layout/target3"/>
    <dgm:cxn modelId="{F260488C-F1FA-4961-842E-1B3184CB2164}" type="presOf" srcId="{AD104C90-2939-4A86-95BD-B04206E7CA55}" destId="{09DCEA5B-CF93-49F4-BECA-7D0B587E1314}" srcOrd="0" destOrd="0" presId="urn:microsoft.com/office/officeart/2005/8/layout/target3"/>
    <dgm:cxn modelId="{C1FBF08D-FCFD-4889-A331-7C0B37369651}" type="presOf" srcId="{AD104C90-2939-4A86-95BD-B04206E7CA55}" destId="{60ED5658-333A-4C05-9C4A-6AC32CC09457}" srcOrd="1" destOrd="0" presId="urn:microsoft.com/office/officeart/2005/8/layout/target3"/>
    <dgm:cxn modelId="{4D7B46A5-8FF4-40E0-9545-61A2B51F32DC}" type="presParOf" srcId="{72F91327-63DA-47F0-8A14-1F5D1D249246}" destId="{EA0DC98C-D4FF-45A9-BD3D-0596F79731CD}" srcOrd="0" destOrd="0" presId="urn:microsoft.com/office/officeart/2005/8/layout/target3"/>
    <dgm:cxn modelId="{649F4FF5-74AE-4747-BF85-431D42822CBA}" type="presParOf" srcId="{72F91327-63DA-47F0-8A14-1F5D1D249246}" destId="{3F91BB7C-A7C4-4F75-9D6B-AE5B343FDD16}" srcOrd="1" destOrd="0" presId="urn:microsoft.com/office/officeart/2005/8/layout/target3"/>
    <dgm:cxn modelId="{F68030F5-D4F4-436C-87AD-110F249A8C8B}" type="presParOf" srcId="{72F91327-63DA-47F0-8A14-1F5D1D249246}" destId="{09DCEA5B-CF93-49F4-BECA-7D0B587E1314}" srcOrd="2" destOrd="0" presId="urn:microsoft.com/office/officeart/2005/8/layout/target3"/>
    <dgm:cxn modelId="{1C031C14-14D2-4A77-8745-C0E38F709789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B559784E-25DA-4A5A-8D01-7C7858C53A55}" type="presOf" srcId="{AD104C90-2939-4A86-95BD-B04206E7CA55}" destId="{60ED5658-333A-4C05-9C4A-6AC32CC09457}" srcOrd="1" destOrd="0" presId="urn:microsoft.com/office/officeart/2005/8/layout/target3"/>
    <dgm:cxn modelId="{9C82BDBF-5C87-4B9E-B65E-27971DB91EF8}" type="presOf" srcId="{3029F7B4-A387-4D7D-978B-B7F263E02151}" destId="{72F91327-63DA-47F0-8A14-1F5D1D249246}" srcOrd="0" destOrd="0" presId="urn:microsoft.com/office/officeart/2005/8/layout/target3"/>
    <dgm:cxn modelId="{40271EAB-24DF-4FF5-A323-A65A51A75EAC}" type="presOf" srcId="{AD104C90-2939-4A86-95BD-B04206E7CA55}" destId="{09DCEA5B-CF93-49F4-BECA-7D0B587E1314}" srcOrd="0" destOrd="0" presId="urn:microsoft.com/office/officeart/2005/8/layout/target3"/>
    <dgm:cxn modelId="{FD6CD924-AB1E-4F2F-AE3D-777348126E76}" type="presParOf" srcId="{72F91327-63DA-47F0-8A14-1F5D1D249246}" destId="{EA0DC98C-D4FF-45A9-BD3D-0596F79731CD}" srcOrd="0" destOrd="0" presId="urn:microsoft.com/office/officeart/2005/8/layout/target3"/>
    <dgm:cxn modelId="{F5CFC6C3-B1B7-4C58-89D4-9148D673397F}" type="presParOf" srcId="{72F91327-63DA-47F0-8A14-1F5D1D249246}" destId="{3F91BB7C-A7C4-4F75-9D6B-AE5B343FDD16}" srcOrd="1" destOrd="0" presId="urn:microsoft.com/office/officeart/2005/8/layout/target3"/>
    <dgm:cxn modelId="{61564F7A-6C01-4466-9B7F-40273EA7E828}" type="presParOf" srcId="{72F91327-63DA-47F0-8A14-1F5D1D249246}" destId="{09DCEA5B-CF93-49F4-BECA-7D0B587E1314}" srcOrd="2" destOrd="0" presId="urn:microsoft.com/office/officeart/2005/8/layout/target3"/>
    <dgm:cxn modelId="{FB8587C9-7F37-4E33-B593-51094ECEF627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61028D11-C3B7-44ED-A7AA-A17D6845652B}" type="presOf" srcId="{3029F7B4-A387-4D7D-978B-B7F263E02151}" destId="{72F91327-63DA-47F0-8A14-1F5D1D249246}" srcOrd="0" destOrd="0" presId="urn:microsoft.com/office/officeart/2005/8/layout/target3"/>
    <dgm:cxn modelId="{0F067934-0295-4134-86BA-461467003C55}" type="presOf" srcId="{AD104C90-2939-4A86-95BD-B04206E7CA55}" destId="{60ED5658-333A-4C05-9C4A-6AC32CC09457}" srcOrd="1" destOrd="0" presId="urn:microsoft.com/office/officeart/2005/8/layout/target3"/>
    <dgm:cxn modelId="{4822E1BE-3513-4372-8368-21A8D2870B27}" type="presOf" srcId="{AD104C90-2939-4A86-95BD-B04206E7CA55}" destId="{09DCEA5B-CF93-49F4-BECA-7D0B587E1314}" srcOrd="0" destOrd="0" presId="urn:microsoft.com/office/officeart/2005/8/layout/target3"/>
    <dgm:cxn modelId="{645D4D0F-188E-42C6-9609-EFC288E04B2C}" type="presParOf" srcId="{72F91327-63DA-47F0-8A14-1F5D1D249246}" destId="{EA0DC98C-D4FF-45A9-BD3D-0596F79731CD}" srcOrd="0" destOrd="0" presId="urn:microsoft.com/office/officeart/2005/8/layout/target3"/>
    <dgm:cxn modelId="{F0172AAC-091E-4C59-8D97-0DA75CA3DABA}" type="presParOf" srcId="{72F91327-63DA-47F0-8A14-1F5D1D249246}" destId="{3F91BB7C-A7C4-4F75-9D6B-AE5B343FDD16}" srcOrd="1" destOrd="0" presId="urn:microsoft.com/office/officeart/2005/8/layout/target3"/>
    <dgm:cxn modelId="{1893F953-0D2D-4CFE-BD8E-1C9AEB636B6C}" type="presParOf" srcId="{72F91327-63DA-47F0-8A14-1F5D1D249246}" destId="{09DCEA5B-CF93-49F4-BECA-7D0B587E1314}" srcOrd="2" destOrd="0" presId="urn:microsoft.com/office/officeart/2005/8/layout/target3"/>
    <dgm:cxn modelId="{3C869822-2D74-47DF-8173-AF86C1539DB4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B946C541-CF40-48D2-9E20-AFAFEB23628F}" type="presOf" srcId="{3029F7B4-A387-4D7D-978B-B7F263E02151}" destId="{72F91327-63DA-47F0-8A14-1F5D1D249246}" srcOrd="0" destOrd="0" presId="urn:microsoft.com/office/officeart/2005/8/layout/target3"/>
    <dgm:cxn modelId="{3EB3CDE3-1C4A-4DE5-84A1-955FF3F2E822}" type="presOf" srcId="{AD104C90-2939-4A86-95BD-B04206E7CA55}" destId="{60ED5658-333A-4C05-9C4A-6AC32CC09457}" srcOrd="1" destOrd="0" presId="urn:microsoft.com/office/officeart/2005/8/layout/target3"/>
    <dgm:cxn modelId="{99688B7D-4196-4ACE-B7AB-60BE87C00B66}" type="presOf" srcId="{AD104C90-2939-4A86-95BD-B04206E7CA55}" destId="{09DCEA5B-CF93-49F4-BECA-7D0B587E1314}" srcOrd="0" destOrd="0" presId="urn:microsoft.com/office/officeart/2005/8/layout/target3"/>
    <dgm:cxn modelId="{30E35FC1-CC05-4E47-B8F0-95D881331CCE}" type="presParOf" srcId="{72F91327-63DA-47F0-8A14-1F5D1D249246}" destId="{EA0DC98C-D4FF-45A9-BD3D-0596F79731CD}" srcOrd="0" destOrd="0" presId="urn:microsoft.com/office/officeart/2005/8/layout/target3"/>
    <dgm:cxn modelId="{4E319512-D50A-46FD-B86D-DE64003AA6A7}" type="presParOf" srcId="{72F91327-63DA-47F0-8A14-1F5D1D249246}" destId="{3F91BB7C-A7C4-4F75-9D6B-AE5B343FDD16}" srcOrd="1" destOrd="0" presId="urn:microsoft.com/office/officeart/2005/8/layout/target3"/>
    <dgm:cxn modelId="{1AC89011-2B85-443F-8FFB-916C9C9E4DA5}" type="presParOf" srcId="{72F91327-63DA-47F0-8A14-1F5D1D249246}" destId="{09DCEA5B-CF93-49F4-BECA-7D0B587E1314}" srcOrd="2" destOrd="0" presId="urn:microsoft.com/office/officeart/2005/8/layout/target3"/>
    <dgm:cxn modelId="{246CFB92-59A1-43E9-A42D-097C884644EB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5410866F-CCD2-41D2-89DE-009C06928854}" type="presOf" srcId="{AD104C90-2939-4A86-95BD-B04206E7CA55}" destId="{09DCEA5B-CF93-49F4-BECA-7D0B587E1314}" srcOrd="0" destOrd="0" presId="urn:microsoft.com/office/officeart/2005/8/layout/target3"/>
    <dgm:cxn modelId="{A2A4688B-A76F-4FB2-A923-63BF50BFB71A}" type="presOf" srcId="{AD104C90-2939-4A86-95BD-B04206E7CA55}" destId="{60ED5658-333A-4C05-9C4A-6AC32CC09457}" srcOrd="1" destOrd="0" presId="urn:microsoft.com/office/officeart/2005/8/layout/target3"/>
    <dgm:cxn modelId="{96FB1020-F580-40CD-9A6D-0ADDEC7C718F}" type="presOf" srcId="{3029F7B4-A387-4D7D-978B-B7F263E02151}" destId="{72F91327-63DA-47F0-8A14-1F5D1D249246}" srcOrd="0" destOrd="0" presId="urn:microsoft.com/office/officeart/2005/8/layout/target3"/>
    <dgm:cxn modelId="{07CCDB1C-47FE-45AF-A56D-AAA74F1FF668}" type="presParOf" srcId="{72F91327-63DA-47F0-8A14-1F5D1D249246}" destId="{EA0DC98C-D4FF-45A9-BD3D-0596F79731CD}" srcOrd="0" destOrd="0" presId="urn:microsoft.com/office/officeart/2005/8/layout/target3"/>
    <dgm:cxn modelId="{42945CCE-5BAD-48DB-8814-E45FAC22220F}" type="presParOf" srcId="{72F91327-63DA-47F0-8A14-1F5D1D249246}" destId="{3F91BB7C-A7C4-4F75-9D6B-AE5B343FDD16}" srcOrd="1" destOrd="0" presId="urn:microsoft.com/office/officeart/2005/8/layout/target3"/>
    <dgm:cxn modelId="{B447250D-1416-43E9-BF49-B6FBF7E0C2A9}" type="presParOf" srcId="{72F91327-63DA-47F0-8A14-1F5D1D249246}" destId="{09DCEA5B-CF93-49F4-BECA-7D0B587E1314}" srcOrd="2" destOrd="0" presId="urn:microsoft.com/office/officeart/2005/8/layout/target3"/>
    <dgm:cxn modelId="{CA53B1E5-C3E1-4060-BA0A-167A68C0CF33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8FF36614-C458-4BB6-BA31-7BCE27E8D941}" type="presOf" srcId="{3029F7B4-A387-4D7D-978B-B7F263E02151}" destId="{72F91327-63DA-47F0-8A14-1F5D1D249246}" srcOrd="0" destOrd="0" presId="urn:microsoft.com/office/officeart/2005/8/layout/target3"/>
    <dgm:cxn modelId="{E562F143-7188-49C0-8CE6-19FDDFEF8721}" type="presOf" srcId="{AD104C90-2939-4A86-95BD-B04206E7CA55}" destId="{09DCEA5B-CF93-49F4-BECA-7D0B587E1314}" srcOrd="0" destOrd="0" presId="urn:microsoft.com/office/officeart/2005/8/layout/target3"/>
    <dgm:cxn modelId="{A3BCA62C-4A66-4EFD-880B-26A8A309E26C}" type="presOf" srcId="{AD104C90-2939-4A86-95BD-B04206E7CA55}" destId="{60ED5658-333A-4C05-9C4A-6AC32CC09457}" srcOrd="1" destOrd="0" presId="urn:microsoft.com/office/officeart/2005/8/layout/target3"/>
    <dgm:cxn modelId="{61A7A3B1-6E97-49DE-9C13-2807841486FA}" type="presParOf" srcId="{72F91327-63DA-47F0-8A14-1F5D1D249246}" destId="{EA0DC98C-D4FF-45A9-BD3D-0596F79731CD}" srcOrd="0" destOrd="0" presId="urn:microsoft.com/office/officeart/2005/8/layout/target3"/>
    <dgm:cxn modelId="{A4A298BB-80CB-49CD-A93A-EF81C57B59C6}" type="presParOf" srcId="{72F91327-63DA-47F0-8A14-1F5D1D249246}" destId="{3F91BB7C-A7C4-4F75-9D6B-AE5B343FDD16}" srcOrd="1" destOrd="0" presId="urn:microsoft.com/office/officeart/2005/8/layout/target3"/>
    <dgm:cxn modelId="{A1FCDFAF-9281-40F3-8C4A-964654961C5F}" type="presParOf" srcId="{72F91327-63DA-47F0-8A14-1F5D1D249246}" destId="{09DCEA5B-CF93-49F4-BECA-7D0B587E1314}" srcOrd="2" destOrd="0" presId="urn:microsoft.com/office/officeart/2005/8/layout/target3"/>
    <dgm:cxn modelId="{479AEB92-F199-4B05-ADF3-929A284F43FC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3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FD958-5907-4C48-9E6D-F70E9F386951}" type="presOf" srcId="{AD104C90-2939-4A86-95BD-B04206E7CA55}" destId="{09DCEA5B-CF93-49F4-BECA-7D0B587E1314}" srcOrd="0" destOrd="0" presId="urn:microsoft.com/office/officeart/2005/8/layout/target3"/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B7E48B49-CF03-4E15-A69D-1450A3EB8CD1}" type="presOf" srcId="{AD104C90-2939-4A86-95BD-B04206E7CA55}" destId="{60ED5658-333A-4C05-9C4A-6AC32CC09457}" srcOrd="1" destOrd="0" presId="urn:microsoft.com/office/officeart/2005/8/layout/target3"/>
    <dgm:cxn modelId="{45DB401B-AC38-4E79-8802-07A9C30B96DA}" type="presOf" srcId="{3029F7B4-A387-4D7D-978B-B7F263E02151}" destId="{72F91327-63DA-47F0-8A14-1F5D1D249246}" srcOrd="0" destOrd="0" presId="urn:microsoft.com/office/officeart/2005/8/layout/target3"/>
    <dgm:cxn modelId="{A3C1925E-64E9-491B-BFD8-DD9385F1517F}" type="presParOf" srcId="{72F91327-63DA-47F0-8A14-1F5D1D249246}" destId="{EA0DC98C-D4FF-45A9-BD3D-0596F79731CD}" srcOrd="0" destOrd="0" presId="urn:microsoft.com/office/officeart/2005/8/layout/target3"/>
    <dgm:cxn modelId="{D3CCFB2C-3822-4E22-9A56-242E8C2BF7BE}" type="presParOf" srcId="{72F91327-63DA-47F0-8A14-1F5D1D249246}" destId="{3F91BB7C-A7C4-4F75-9D6B-AE5B343FDD16}" srcOrd="1" destOrd="0" presId="urn:microsoft.com/office/officeart/2005/8/layout/target3"/>
    <dgm:cxn modelId="{3F085B41-2018-48BB-B805-0384AB6272FA}" type="presParOf" srcId="{72F91327-63DA-47F0-8A14-1F5D1D249246}" destId="{09DCEA5B-CF93-49F4-BECA-7D0B587E1314}" srcOrd="2" destOrd="0" presId="urn:microsoft.com/office/officeart/2005/8/layout/target3"/>
    <dgm:cxn modelId="{A69F1BD7-A999-41EA-8F26-AEBE36B6612B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9CD68050-E462-4254-BEE2-7B891B48D27B}" type="presOf" srcId="{AD104C90-2939-4A86-95BD-B04206E7CA55}" destId="{09DCEA5B-CF93-49F4-BECA-7D0B587E1314}" srcOrd="0" destOrd="0" presId="urn:microsoft.com/office/officeart/2005/8/layout/target3"/>
    <dgm:cxn modelId="{0ABE2605-FB09-42C1-A9B8-9871158EF7B3}" type="presOf" srcId="{3029F7B4-A387-4D7D-978B-B7F263E02151}" destId="{72F91327-63DA-47F0-8A14-1F5D1D249246}" srcOrd="0" destOrd="0" presId="urn:microsoft.com/office/officeart/2005/8/layout/target3"/>
    <dgm:cxn modelId="{BFE88689-FCD5-49EC-901E-E809AA333D98}" type="presOf" srcId="{AD104C90-2939-4A86-95BD-B04206E7CA55}" destId="{60ED5658-333A-4C05-9C4A-6AC32CC09457}" srcOrd="1" destOrd="0" presId="urn:microsoft.com/office/officeart/2005/8/layout/target3"/>
    <dgm:cxn modelId="{4DE0A225-F913-4884-83B2-839E27AC0C94}" type="presParOf" srcId="{72F91327-63DA-47F0-8A14-1F5D1D249246}" destId="{EA0DC98C-D4FF-45A9-BD3D-0596F79731CD}" srcOrd="0" destOrd="0" presId="urn:microsoft.com/office/officeart/2005/8/layout/target3"/>
    <dgm:cxn modelId="{A93DF01E-3F76-4F28-9C3A-4D1C11F30411}" type="presParOf" srcId="{72F91327-63DA-47F0-8A14-1F5D1D249246}" destId="{3F91BB7C-A7C4-4F75-9D6B-AE5B343FDD16}" srcOrd="1" destOrd="0" presId="urn:microsoft.com/office/officeart/2005/8/layout/target3"/>
    <dgm:cxn modelId="{08B9C397-C8D8-4B81-8EE8-9B1324ED6F5F}" type="presParOf" srcId="{72F91327-63DA-47F0-8A14-1F5D1D249246}" destId="{09DCEA5B-CF93-49F4-BECA-7D0B587E1314}" srcOrd="2" destOrd="0" presId="urn:microsoft.com/office/officeart/2005/8/layout/target3"/>
    <dgm:cxn modelId="{C024B7C3-B8F5-49AC-8D78-25A1D83692A1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D6F53811-98EC-43A7-B45A-1B8E8119F186}" type="presOf" srcId="{3029F7B4-A387-4D7D-978B-B7F263E02151}" destId="{72F91327-63DA-47F0-8A14-1F5D1D249246}" srcOrd="0" destOrd="0" presId="urn:microsoft.com/office/officeart/2005/8/layout/target3"/>
    <dgm:cxn modelId="{EFE19C5E-91BD-48EC-B4EF-1BB2C5A26973}" type="presOf" srcId="{AD104C90-2939-4A86-95BD-B04206E7CA55}" destId="{60ED5658-333A-4C05-9C4A-6AC32CC09457}" srcOrd="1" destOrd="0" presId="urn:microsoft.com/office/officeart/2005/8/layout/target3"/>
    <dgm:cxn modelId="{C5003445-5DEE-4A4C-A08E-1CB383C4B7E7}" type="presOf" srcId="{AD104C90-2939-4A86-95BD-B04206E7CA55}" destId="{09DCEA5B-CF93-49F4-BECA-7D0B587E1314}" srcOrd="0" destOrd="0" presId="urn:microsoft.com/office/officeart/2005/8/layout/target3"/>
    <dgm:cxn modelId="{A9D385F4-FF11-4B3E-B95B-7ACEC436DFA1}" type="presParOf" srcId="{72F91327-63DA-47F0-8A14-1F5D1D249246}" destId="{EA0DC98C-D4FF-45A9-BD3D-0596F79731CD}" srcOrd="0" destOrd="0" presId="urn:microsoft.com/office/officeart/2005/8/layout/target3"/>
    <dgm:cxn modelId="{03DDC8FD-57C3-4A20-B36A-A38F199384C0}" type="presParOf" srcId="{72F91327-63DA-47F0-8A14-1F5D1D249246}" destId="{3F91BB7C-A7C4-4F75-9D6B-AE5B343FDD16}" srcOrd="1" destOrd="0" presId="urn:microsoft.com/office/officeart/2005/8/layout/target3"/>
    <dgm:cxn modelId="{BDF22793-FECE-45C8-B480-2F41630B314A}" type="presParOf" srcId="{72F91327-63DA-47F0-8A14-1F5D1D249246}" destId="{09DCEA5B-CF93-49F4-BECA-7D0B587E1314}" srcOrd="2" destOrd="0" presId="urn:microsoft.com/office/officeart/2005/8/layout/target3"/>
    <dgm:cxn modelId="{AA0ABA34-1020-442A-960D-188EBA84A5AF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A3C2F71D-3A87-4B3C-83BF-B3FD57E83C3B}" type="presOf" srcId="{3029F7B4-A387-4D7D-978B-B7F263E02151}" destId="{72F91327-63DA-47F0-8A14-1F5D1D249246}" srcOrd="0" destOrd="0" presId="urn:microsoft.com/office/officeart/2005/8/layout/target3"/>
    <dgm:cxn modelId="{41E0AACB-81FB-4A83-86BC-CA453D60D793}" type="presOf" srcId="{AD104C90-2939-4A86-95BD-B04206E7CA55}" destId="{09DCEA5B-CF93-49F4-BECA-7D0B587E1314}" srcOrd="0" destOrd="0" presId="urn:microsoft.com/office/officeart/2005/8/layout/target3"/>
    <dgm:cxn modelId="{71FFA574-9CAE-45FF-B175-69F268EDF292}" type="presOf" srcId="{AD104C90-2939-4A86-95BD-B04206E7CA55}" destId="{60ED5658-333A-4C05-9C4A-6AC32CC09457}" srcOrd="1" destOrd="0" presId="urn:microsoft.com/office/officeart/2005/8/layout/target3"/>
    <dgm:cxn modelId="{47D5FD25-E49A-428B-9658-EC96EF200C79}" type="presParOf" srcId="{72F91327-63DA-47F0-8A14-1F5D1D249246}" destId="{EA0DC98C-D4FF-45A9-BD3D-0596F79731CD}" srcOrd="0" destOrd="0" presId="urn:microsoft.com/office/officeart/2005/8/layout/target3"/>
    <dgm:cxn modelId="{D156B0BF-75C2-4279-AF69-BA1E531AD6C0}" type="presParOf" srcId="{72F91327-63DA-47F0-8A14-1F5D1D249246}" destId="{3F91BB7C-A7C4-4F75-9D6B-AE5B343FDD16}" srcOrd="1" destOrd="0" presId="urn:microsoft.com/office/officeart/2005/8/layout/target3"/>
    <dgm:cxn modelId="{EF794AAF-CB5F-4BBC-8A0F-24D0B75FCAA0}" type="presParOf" srcId="{72F91327-63DA-47F0-8A14-1F5D1D249246}" destId="{09DCEA5B-CF93-49F4-BECA-7D0B587E1314}" srcOrd="2" destOrd="0" presId="urn:microsoft.com/office/officeart/2005/8/layout/target3"/>
    <dgm:cxn modelId="{CA5F8D42-6C49-4C55-84E4-24CE4A8AFF37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5C9D325C-E16C-4D4A-AF31-2CA058922617}" type="pres">
      <dgm:prSet presAssocID="{3029F7B4-A387-4D7D-978B-B7F263E02151}" presName="linearFlow" presStyleCnt="0">
        <dgm:presLayoutVars>
          <dgm:dir/>
          <dgm:resizeHandles val="exact"/>
        </dgm:presLayoutVars>
      </dgm:prSet>
      <dgm:spPr/>
    </dgm:pt>
    <dgm:pt modelId="{531D4ED1-80B2-420A-A3F6-97661DDED5F9}" type="pres">
      <dgm:prSet presAssocID="{AD104C90-2939-4A86-95BD-B04206E7CA55}" presName="composite" presStyleCnt="0"/>
      <dgm:spPr/>
    </dgm:pt>
    <dgm:pt modelId="{D34DA2AE-684E-4D7A-934B-6CF0F3FB2A87}" type="pres">
      <dgm:prSet presAssocID="{AD104C90-2939-4A86-95BD-B04206E7CA55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B315DBE-6B9A-4C8F-8533-37A852BB3746}" type="pres">
      <dgm:prSet presAssocID="{AD104C90-2939-4A86-95BD-B04206E7CA55}" presName="txShp" presStyleLbl="node1" presStyleIdx="0" presStyleCnt="1" custLinFactNeighborX="2202" custLinFactNeighborY="1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0F31B765-2DB5-4906-9416-370D3214422E}" type="presOf" srcId="{AD104C90-2939-4A86-95BD-B04206E7CA55}" destId="{FB315DBE-6B9A-4C8F-8533-37A852BB3746}" srcOrd="0" destOrd="0" presId="urn:microsoft.com/office/officeart/2005/8/layout/vList3"/>
    <dgm:cxn modelId="{BAA059EB-5D03-49A6-8EB5-7A21990252D3}" type="presOf" srcId="{3029F7B4-A387-4D7D-978B-B7F263E02151}" destId="{5C9D325C-E16C-4D4A-AF31-2CA058922617}" srcOrd="0" destOrd="0" presId="urn:microsoft.com/office/officeart/2005/8/layout/vList3"/>
    <dgm:cxn modelId="{8B651A60-12D9-4A14-8B03-2801394F1785}" type="presParOf" srcId="{5C9D325C-E16C-4D4A-AF31-2CA058922617}" destId="{531D4ED1-80B2-420A-A3F6-97661DDED5F9}" srcOrd="0" destOrd="0" presId="urn:microsoft.com/office/officeart/2005/8/layout/vList3"/>
    <dgm:cxn modelId="{3453208A-BC80-48C2-A27D-BD092E7AB490}" type="presParOf" srcId="{531D4ED1-80B2-420A-A3F6-97661DDED5F9}" destId="{D34DA2AE-684E-4D7A-934B-6CF0F3FB2A87}" srcOrd="0" destOrd="0" presId="urn:microsoft.com/office/officeart/2005/8/layout/vList3"/>
    <dgm:cxn modelId="{9DCAF439-BECB-4134-8D6D-0EEF8DBC4682}" type="presParOf" srcId="{531D4ED1-80B2-420A-A3F6-97661DDED5F9}" destId="{FB315DBE-6B9A-4C8F-8533-37A852BB374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49B9DD1B-6E38-45DC-BB62-0CCFD4A61D7F}" type="pres">
      <dgm:prSet presAssocID="{3029F7B4-A387-4D7D-978B-B7F263E02151}" presName="Name0" presStyleCnt="0">
        <dgm:presLayoutVars>
          <dgm:chMax val="7"/>
          <dgm:chPref val="7"/>
          <dgm:dir/>
        </dgm:presLayoutVars>
      </dgm:prSet>
      <dgm:spPr/>
    </dgm:pt>
    <dgm:pt modelId="{ECA731B8-1D3C-4E1D-A5BF-79F42B63BA14}" type="pres">
      <dgm:prSet presAssocID="{3029F7B4-A387-4D7D-978B-B7F263E02151}" presName="Name1" presStyleCnt="0"/>
      <dgm:spPr/>
    </dgm:pt>
    <dgm:pt modelId="{BFBAB48B-2FEB-48D5-9BA5-712C43833E37}" type="pres">
      <dgm:prSet presAssocID="{3029F7B4-A387-4D7D-978B-B7F263E02151}" presName="cycle" presStyleCnt="0"/>
      <dgm:spPr/>
    </dgm:pt>
    <dgm:pt modelId="{0524A67D-00A5-409A-95C3-015131F52A92}" type="pres">
      <dgm:prSet presAssocID="{3029F7B4-A387-4D7D-978B-B7F263E02151}" presName="srcNode" presStyleLbl="node1" presStyleIdx="0" presStyleCnt="1"/>
      <dgm:spPr/>
    </dgm:pt>
    <dgm:pt modelId="{0A79E802-7360-4956-A970-BDEC63CCB1C4}" type="pres">
      <dgm:prSet presAssocID="{3029F7B4-A387-4D7D-978B-B7F263E02151}" presName="conn" presStyleLbl="parChTrans1D2" presStyleIdx="0" presStyleCnt="1"/>
      <dgm:spPr/>
      <dgm:t>
        <a:bodyPr/>
        <a:lstStyle/>
        <a:p>
          <a:endParaRPr lang="en-US"/>
        </a:p>
      </dgm:t>
    </dgm:pt>
    <dgm:pt modelId="{F93D4795-15DD-4ED5-B765-98C63C2D5651}" type="pres">
      <dgm:prSet presAssocID="{3029F7B4-A387-4D7D-978B-B7F263E02151}" presName="extraNode" presStyleLbl="node1" presStyleIdx="0" presStyleCnt="1"/>
      <dgm:spPr/>
    </dgm:pt>
    <dgm:pt modelId="{ACECE761-B36E-4317-89EB-C4B7449616F7}" type="pres">
      <dgm:prSet presAssocID="{3029F7B4-A387-4D7D-978B-B7F263E02151}" presName="dstNode" presStyleLbl="node1" presStyleIdx="0" presStyleCnt="1"/>
      <dgm:spPr/>
    </dgm:pt>
    <dgm:pt modelId="{514AE931-D350-4A9D-9E98-181A845DE479}" type="pres">
      <dgm:prSet presAssocID="{AD104C90-2939-4A86-95BD-B04206E7CA55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39F9C-217A-4F62-B78B-44FF9A3F5C5D}" type="pres">
      <dgm:prSet presAssocID="{AD104C90-2939-4A86-95BD-B04206E7CA55}" presName="accent_1" presStyleCnt="0"/>
      <dgm:spPr/>
    </dgm:pt>
    <dgm:pt modelId="{5EACB0DA-F3EE-4CD1-A989-C998BCE42C44}" type="pres">
      <dgm:prSet presAssocID="{AD104C90-2939-4A86-95BD-B04206E7CA55}" presName="accentRepeatNode" presStyleLbl="solidFgAcc1" presStyleIdx="0" presStyleCnt="1"/>
      <dgm:spPr/>
    </dgm:pt>
  </dgm:ptLst>
  <dgm:cxnLst>
    <dgm:cxn modelId="{43A21A50-0BBD-4D66-A9BC-D8DBB6E85189}" type="presOf" srcId="{AD104C90-2939-4A86-95BD-B04206E7CA55}" destId="{514AE931-D350-4A9D-9E98-181A845DE479}" srcOrd="0" destOrd="0" presId="urn:microsoft.com/office/officeart/2008/layout/VerticalCurvedList"/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A881DD24-9BDC-4E0D-8AB8-CC840913BC82}" type="presOf" srcId="{45CDBEC6-BF9D-4EA7-97FC-D9C11685C217}" destId="{0A79E802-7360-4956-A970-BDEC63CCB1C4}" srcOrd="0" destOrd="0" presId="urn:microsoft.com/office/officeart/2008/layout/VerticalCurvedList"/>
    <dgm:cxn modelId="{CFD81953-25F4-479C-80E3-279CF733F2F1}" type="presOf" srcId="{3029F7B4-A387-4D7D-978B-B7F263E02151}" destId="{49B9DD1B-6E38-45DC-BB62-0CCFD4A61D7F}" srcOrd="0" destOrd="0" presId="urn:microsoft.com/office/officeart/2008/layout/VerticalCurvedList"/>
    <dgm:cxn modelId="{6CCAC3EF-336E-4386-93B4-59D7A72046C0}" type="presParOf" srcId="{49B9DD1B-6E38-45DC-BB62-0CCFD4A61D7F}" destId="{ECA731B8-1D3C-4E1D-A5BF-79F42B63BA14}" srcOrd="0" destOrd="0" presId="urn:microsoft.com/office/officeart/2008/layout/VerticalCurvedList"/>
    <dgm:cxn modelId="{C04AAF20-BC2D-49F6-975C-41E762A8EC1D}" type="presParOf" srcId="{ECA731B8-1D3C-4E1D-A5BF-79F42B63BA14}" destId="{BFBAB48B-2FEB-48D5-9BA5-712C43833E37}" srcOrd="0" destOrd="0" presId="urn:microsoft.com/office/officeart/2008/layout/VerticalCurvedList"/>
    <dgm:cxn modelId="{9985ABE1-05FA-4739-8BF2-ECE45731AADC}" type="presParOf" srcId="{BFBAB48B-2FEB-48D5-9BA5-712C43833E37}" destId="{0524A67D-00A5-409A-95C3-015131F52A92}" srcOrd="0" destOrd="0" presId="urn:microsoft.com/office/officeart/2008/layout/VerticalCurvedList"/>
    <dgm:cxn modelId="{4EE34D24-8903-4414-BEEA-C03D9A58CFB1}" type="presParOf" srcId="{BFBAB48B-2FEB-48D5-9BA5-712C43833E37}" destId="{0A79E802-7360-4956-A970-BDEC63CCB1C4}" srcOrd="1" destOrd="0" presId="urn:microsoft.com/office/officeart/2008/layout/VerticalCurvedList"/>
    <dgm:cxn modelId="{F48EEAF4-BCD6-4E0B-8AE4-084F4382209D}" type="presParOf" srcId="{BFBAB48B-2FEB-48D5-9BA5-712C43833E37}" destId="{F93D4795-15DD-4ED5-B765-98C63C2D5651}" srcOrd="2" destOrd="0" presId="urn:microsoft.com/office/officeart/2008/layout/VerticalCurvedList"/>
    <dgm:cxn modelId="{9A2BF064-138B-4540-83FF-A7541EBBAECA}" type="presParOf" srcId="{BFBAB48B-2FEB-48D5-9BA5-712C43833E37}" destId="{ACECE761-B36E-4317-89EB-C4B7449616F7}" srcOrd="3" destOrd="0" presId="urn:microsoft.com/office/officeart/2008/layout/VerticalCurvedList"/>
    <dgm:cxn modelId="{07C15EA3-EB9C-4171-A01A-A7DAD9834EB9}" type="presParOf" srcId="{ECA731B8-1D3C-4E1D-A5BF-79F42B63BA14}" destId="{514AE931-D350-4A9D-9E98-181A845DE479}" srcOrd="1" destOrd="0" presId="urn:microsoft.com/office/officeart/2008/layout/VerticalCurvedList"/>
    <dgm:cxn modelId="{70D3C3A2-03FC-476A-A724-330DE1159DE9}" type="presParOf" srcId="{ECA731B8-1D3C-4E1D-A5BF-79F42B63BA14}" destId="{13539F9C-217A-4F62-B78B-44FF9A3F5C5D}" srcOrd="2" destOrd="0" presId="urn:microsoft.com/office/officeart/2008/layout/VerticalCurvedList"/>
    <dgm:cxn modelId="{D7E357D0-5270-4D93-B24C-CA1260547C11}" type="presParOf" srcId="{13539F9C-217A-4F62-B78B-44FF9A3F5C5D}" destId="{5EACB0DA-F3EE-4CD1-A989-C998BCE42C4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B90739-5D00-4451-B66C-4DC138C416D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553E31C-FDA8-4E98-B0DA-F18E6F6DD80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E2D6DA7-A61F-418A-9FAD-F79CE2E3A5A7}" type="parTrans" cxnId="{8B75C6CD-2B82-49F5-9ABB-03CA9DFFFD00}">
      <dgm:prSet/>
      <dgm:spPr/>
      <dgm:t>
        <a:bodyPr/>
        <a:lstStyle/>
        <a:p>
          <a:endParaRPr lang="en-US"/>
        </a:p>
      </dgm:t>
    </dgm:pt>
    <dgm:pt modelId="{49E262D3-A761-4031-B977-03100FACFDDD}" type="sibTrans" cxnId="{8B75C6CD-2B82-49F5-9ABB-03CA9DFFFD00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0B38059F-A348-49D4-85D0-9B8185080297}" type="pres">
      <dgm:prSet presAssocID="{14B90739-5D00-4451-B66C-4DC138C416D7}" presName="Name0" presStyleCnt="0">
        <dgm:presLayoutVars>
          <dgm:chMax val="7"/>
          <dgm:chPref val="7"/>
          <dgm:dir/>
        </dgm:presLayoutVars>
      </dgm:prSet>
      <dgm:spPr/>
    </dgm:pt>
    <dgm:pt modelId="{A4F9B98C-0C61-4B9B-9640-01EDB28244F4}" type="pres">
      <dgm:prSet presAssocID="{14B90739-5D00-4451-B66C-4DC138C416D7}" presName="Name1" presStyleCnt="0"/>
      <dgm:spPr/>
    </dgm:pt>
    <dgm:pt modelId="{A7A7C094-3B64-4E36-8E11-4C4B33AF9A04}" type="pres">
      <dgm:prSet presAssocID="{49E262D3-A761-4031-B977-03100FACFDDD}" presName="picture_1" presStyleCnt="0"/>
      <dgm:spPr/>
    </dgm:pt>
    <dgm:pt modelId="{E3CCFE40-4FB4-4EBB-8C36-E4D1198BF9B2}" type="pres">
      <dgm:prSet presAssocID="{49E262D3-A761-4031-B977-03100FACFDDD}" presName="pictureRepeatNode" presStyleLbl="alignImgPlace1" presStyleIdx="0" presStyleCnt="1" custScaleX="121283" custScaleY="116418" custLinFactNeighborX="17552" custLinFactNeighborY="-9546"/>
      <dgm:spPr/>
      <dgm:t>
        <a:bodyPr/>
        <a:lstStyle/>
        <a:p>
          <a:endParaRPr lang="en-US"/>
        </a:p>
      </dgm:t>
    </dgm:pt>
    <dgm:pt modelId="{FD5FF664-B215-46F3-BFB1-E76CAB97D561}" type="pres">
      <dgm:prSet presAssocID="{E553E31C-FDA8-4E98-B0DA-F18E6F6DD801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85B8C0-623E-4C46-AE31-1712FFAF8628}" type="presOf" srcId="{14B90739-5D00-4451-B66C-4DC138C416D7}" destId="{0B38059F-A348-49D4-85D0-9B8185080297}" srcOrd="0" destOrd="0" presId="urn:microsoft.com/office/officeart/2008/layout/CircularPictureCallout"/>
    <dgm:cxn modelId="{8B75C6CD-2B82-49F5-9ABB-03CA9DFFFD00}" srcId="{14B90739-5D00-4451-B66C-4DC138C416D7}" destId="{E553E31C-FDA8-4E98-B0DA-F18E6F6DD801}" srcOrd="0" destOrd="0" parTransId="{5E2D6DA7-A61F-418A-9FAD-F79CE2E3A5A7}" sibTransId="{49E262D3-A761-4031-B977-03100FACFDDD}"/>
    <dgm:cxn modelId="{2F4903E4-1EC2-4A26-9AF3-1781ABD1663E}" type="presOf" srcId="{E553E31C-FDA8-4E98-B0DA-F18E6F6DD801}" destId="{FD5FF664-B215-46F3-BFB1-E76CAB97D561}" srcOrd="0" destOrd="0" presId="urn:microsoft.com/office/officeart/2008/layout/CircularPictureCallout"/>
    <dgm:cxn modelId="{D43EFBF1-0FD8-460F-A9C1-B9A240AA3642}" type="presOf" srcId="{49E262D3-A761-4031-B977-03100FACFDDD}" destId="{E3CCFE40-4FB4-4EBB-8C36-E4D1198BF9B2}" srcOrd="0" destOrd="0" presId="urn:microsoft.com/office/officeart/2008/layout/CircularPictureCallout"/>
    <dgm:cxn modelId="{539FACA4-020D-4EAF-997E-43637016BFC5}" type="presParOf" srcId="{0B38059F-A348-49D4-85D0-9B8185080297}" destId="{A4F9B98C-0C61-4B9B-9640-01EDB28244F4}" srcOrd="0" destOrd="0" presId="urn:microsoft.com/office/officeart/2008/layout/CircularPictureCallout"/>
    <dgm:cxn modelId="{06888E0E-1B00-45BE-AF63-229E2316A83B}" type="presParOf" srcId="{A4F9B98C-0C61-4B9B-9640-01EDB28244F4}" destId="{A7A7C094-3B64-4E36-8E11-4C4B33AF9A04}" srcOrd="0" destOrd="0" presId="urn:microsoft.com/office/officeart/2008/layout/CircularPictureCallout"/>
    <dgm:cxn modelId="{52083400-DF07-443A-B58B-9B7C1AA6FBB3}" type="presParOf" srcId="{A7A7C094-3B64-4E36-8E11-4C4B33AF9A04}" destId="{E3CCFE40-4FB4-4EBB-8C36-E4D1198BF9B2}" srcOrd="0" destOrd="0" presId="urn:microsoft.com/office/officeart/2008/layout/CircularPictureCallout"/>
    <dgm:cxn modelId="{2E5193A5-F62D-491B-AE87-6687D2EAC74F}" type="presParOf" srcId="{A4F9B98C-0C61-4B9B-9640-01EDB28244F4}" destId="{FD5FF664-B215-46F3-BFB1-E76CAB97D56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12418BC3-DA72-4556-A863-A88DBDC75CB3}" type="presOf" srcId="{AD104C90-2939-4A86-95BD-B04206E7CA55}" destId="{09DCEA5B-CF93-49F4-BECA-7D0B587E1314}" srcOrd="0" destOrd="0" presId="urn:microsoft.com/office/officeart/2005/8/layout/target3"/>
    <dgm:cxn modelId="{F7A3C700-7D8C-49CA-84E3-9774A8CD69C5}" type="presOf" srcId="{AD104C90-2939-4A86-95BD-B04206E7CA55}" destId="{60ED5658-333A-4C05-9C4A-6AC32CC09457}" srcOrd="1" destOrd="0" presId="urn:microsoft.com/office/officeart/2005/8/layout/target3"/>
    <dgm:cxn modelId="{6957968E-267A-4AFC-B4AB-48207A529A5A}" type="presOf" srcId="{3029F7B4-A387-4D7D-978B-B7F263E02151}" destId="{72F91327-63DA-47F0-8A14-1F5D1D249246}" srcOrd="0" destOrd="0" presId="urn:microsoft.com/office/officeart/2005/8/layout/target3"/>
    <dgm:cxn modelId="{0A1FC519-9A68-45B4-B76B-D80A0329B01A}" type="presParOf" srcId="{72F91327-63DA-47F0-8A14-1F5D1D249246}" destId="{EA0DC98C-D4FF-45A9-BD3D-0596F79731CD}" srcOrd="0" destOrd="0" presId="urn:microsoft.com/office/officeart/2005/8/layout/target3"/>
    <dgm:cxn modelId="{768F9935-6883-4BE9-906E-08C040E0EA13}" type="presParOf" srcId="{72F91327-63DA-47F0-8A14-1F5D1D249246}" destId="{3F91BB7C-A7C4-4F75-9D6B-AE5B343FDD16}" srcOrd="1" destOrd="0" presId="urn:microsoft.com/office/officeart/2005/8/layout/target3"/>
    <dgm:cxn modelId="{F1CE50E2-55EE-4B37-85E3-BD52C8218FCD}" type="presParOf" srcId="{72F91327-63DA-47F0-8A14-1F5D1D249246}" destId="{09DCEA5B-CF93-49F4-BECA-7D0B587E1314}" srcOrd="2" destOrd="0" presId="urn:microsoft.com/office/officeart/2005/8/layout/target3"/>
    <dgm:cxn modelId="{77BB0C1E-D081-42ED-B21C-7410DE5CF613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29F7B4-A387-4D7D-978B-B7F263E02151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AD104C90-2939-4A86-95BD-B04206E7CA55}">
      <dgm:prSet phldrT="[Text]"/>
      <dgm:spPr/>
      <dgm:t>
        <a:bodyPr/>
        <a:lstStyle/>
        <a:p>
          <a:endParaRPr lang="en-US" dirty="0"/>
        </a:p>
      </dgm:t>
    </dgm:pt>
    <dgm:pt modelId="{45CDBEC6-BF9D-4EA7-97FC-D9C11685C217}" type="sibTrans" cxnId="{11EDDFC0-071B-49EA-8DEF-828091A69FD0}">
      <dgm:prSet/>
      <dgm:spPr/>
      <dgm:t>
        <a:bodyPr/>
        <a:lstStyle/>
        <a:p>
          <a:endParaRPr lang="en-US"/>
        </a:p>
      </dgm:t>
    </dgm:pt>
    <dgm:pt modelId="{DA640809-744B-4036-9755-84E9E525596B}" type="parTrans" cxnId="{11EDDFC0-071B-49EA-8DEF-828091A69FD0}">
      <dgm:prSet/>
      <dgm:spPr/>
      <dgm:t>
        <a:bodyPr/>
        <a:lstStyle/>
        <a:p>
          <a:endParaRPr lang="en-US"/>
        </a:p>
      </dgm:t>
    </dgm:pt>
    <dgm:pt modelId="{72F91327-63DA-47F0-8A14-1F5D1D249246}" type="pres">
      <dgm:prSet presAssocID="{3029F7B4-A387-4D7D-978B-B7F263E021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0DC98C-D4FF-45A9-BD3D-0596F79731CD}" type="pres">
      <dgm:prSet presAssocID="{AD104C90-2939-4A86-95BD-B04206E7CA55}" presName="circle1" presStyleLbl="node1" presStyleIdx="0" presStyleCnt="1" custLinFactNeighborX="-3346" custLinFactNeighborY="-252"/>
      <dgm:spPr/>
    </dgm:pt>
    <dgm:pt modelId="{3F91BB7C-A7C4-4F75-9D6B-AE5B343FDD16}" type="pres">
      <dgm:prSet presAssocID="{AD104C90-2939-4A86-95BD-B04206E7CA55}" presName="space" presStyleCnt="0"/>
      <dgm:spPr/>
    </dgm:pt>
    <dgm:pt modelId="{09DCEA5B-CF93-49F4-BECA-7D0B587E1314}" type="pres">
      <dgm:prSet presAssocID="{AD104C90-2939-4A86-95BD-B04206E7CA55}" presName="rect1" presStyleLbl="alignAcc1" presStyleIdx="0" presStyleCnt="1" custLinFactNeighborX="-3332" custLinFactNeighborY="-68"/>
      <dgm:spPr/>
      <dgm:t>
        <a:bodyPr/>
        <a:lstStyle/>
        <a:p>
          <a:endParaRPr lang="en-US"/>
        </a:p>
      </dgm:t>
    </dgm:pt>
    <dgm:pt modelId="{60ED5658-333A-4C05-9C4A-6AC32CC09457}" type="pres">
      <dgm:prSet presAssocID="{AD104C90-2939-4A86-95BD-B04206E7CA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DDFC0-071B-49EA-8DEF-828091A69FD0}" srcId="{3029F7B4-A387-4D7D-978B-B7F263E02151}" destId="{AD104C90-2939-4A86-95BD-B04206E7CA55}" srcOrd="0" destOrd="0" parTransId="{DA640809-744B-4036-9755-84E9E525596B}" sibTransId="{45CDBEC6-BF9D-4EA7-97FC-D9C11685C217}"/>
    <dgm:cxn modelId="{8B18A72A-27A9-4058-8FBC-77AC48E567A2}" type="presOf" srcId="{AD104C90-2939-4A86-95BD-B04206E7CA55}" destId="{09DCEA5B-CF93-49F4-BECA-7D0B587E1314}" srcOrd="0" destOrd="0" presId="urn:microsoft.com/office/officeart/2005/8/layout/target3"/>
    <dgm:cxn modelId="{D60DC191-FF0D-4257-A0AD-7913C6DD0DE3}" type="presOf" srcId="{3029F7B4-A387-4D7D-978B-B7F263E02151}" destId="{72F91327-63DA-47F0-8A14-1F5D1D249246}" srcOrd="0" destOrd="0" presId="urn:microsoft.com/office/officeart/2005/8/layout/target3"/>
    <dgm:cxn modelId="{85652183-F5D6-4A00-96DD-6055BFBA3567}" type="presOf" srcId="{AD104C90-2939-4A86-95BD-B04206E7CA55}" destId="{60ED5658-333A-4C05-9C4A-6AC32CC09457}" srcOrd="1" destOrd="0" presId="urn:microsoft.com/office/officeart/2005/8/layout/target3"/>
    <dgm:cxn modelId="{4A64D50C-4E5C-4E71-A777-E49C2882A0A0}" type="presParOf" srcId="{72F91327-63DA-47F0-8A14-1F5D1D249246}" destId="{EA0DC98C-D4FF-45A9-BD3D-0596F79731CD}" srcOrd="0" destOrd="0" presId="urn:microsoft.com/office/officeart/2005/8/layout/target3"/>
    <dgm:cxn modelId="{5E07380F-D7C6-43F9-93F7-93467BAEFF7D}" type="presParOf" srcId="{72F91327-63DA-47F0-8A14-1F5D1D249246}" destId="{3F91BB7C-A7C4-4F75-9D6B-AE5B343FDD16}" srcOrd="1" destOrd="0" presId="urn:microsoft.com/office/officeart/2005/8/layout/target3"/>
    <dgm:cxn modelId="{73D2C229-233D-4ACD-BA13-F68C4DA0E464}" type="presParOf" srcId="{72F91327-63DA-47F0-8A14-1F5D1D249246}" destId="{09DCEA5B-CF93-49F4-BECA-7D0B587E1314}" srcOrd="2" destOrd="0" presId="urn:microsoft.com/office/officeart/2005/8/layout/target3"/>
    <dgm:cxn modelId="{9A2780AB-998A-499E-A621-1472DD3F568D}" type="presParOf" srcId="{72F91327-63DA-47F0-8A14-1F5D1D249246}" destId="{60ED5658-333A-4C05-9C4A-6AC32CC0945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15DBE-6B9A-4C8F-8533-37A852BB3746}">
      <dsp:nvSpPr>
        <dsp:cNvPr id="0" name=""/>
        <dsp:cNvSpPr/>
      </dsp:nvSpPr>
      <dsp:spPr>
        <a:xfrm rot="10800000">
          <a:off x="3185828" y="1094520"/>
          <a:ext cx="7967766" cy="401383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69991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 rot="10800000">
        <a:off x="4189287" y="1094520"/>
        <a:ext cx="6964307" cy="4013837"/>
      </dsp:txXfrm>
    </dsp:sp>
    <dsp:sp modelId="{D34DA2AE-684E-4D7A-934B-6CF0F3FB2A87}">
      <dsp:nvSpPr>
        <dsp:cNvPr id="0" name=""/>
        <dsp:cNvSpPr/>
      </dsp:nvSpPr>
      <dsp:spPr>
        <a:xfrm>
          <a:off x="1003459" y="1020304"/>
          <a:ext cx="4013837" cy="40138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15DBE-6B9A-4C8F-8533-37A852BB3746}">
      <dsp:nvSpPr>
        <dsp:cNvPr id="0" name=""/>
        <dsp:cNvSpPr/>
      </dsp:nvSpPr>
      <dsp:spPr>
        <a:xfrm rot="10800000">
          <a:off x="3185828" y="1094520"/>
          <a:ext cx="7967766" cy="401383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69991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 rot="10800000">
        <a:off x="4189287" y="1094520"/>
        <a:ext cx="6964307" cy="4013837"/>
      </dsp:txXfrm>
    </dsp:sp>
    <dsp:sp modelId="{D34DA2AE-684E-4D7A-934B-6CF0F3FB2A87}">
      <dsp:nvSpPr>
        <dsp:cNvPr id="0" name=""/>
        <dsp:cNvSpPr/>
      </dsp:nvSpPr>
      <dsp:spPr>
        <a:xfrm>
          <a:off x="1003459" y="1020304"/>
          <a:ext cx="4013837" cy="40138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9E802-7360-4956-A970-BDEC63CCB1C4}">
      <dsp:nvSpPr>
        <dsp:cNvPr id="0" name=""/>
        <dsp:cNvSpPr/>
      </dsp:nvSpPr>
      <dsp:spPr>
        <a:xfrm>
          <a:off x="-6289074" y="-1046764"/>
          <a:ext cx="8147976" cy="8147976"/>
        </a:xfrm>
        <a:prstGeom prst="blockArc">
          <a:avLst>
            <a:gd name="adj1" fmla="val 18900000"/>
            <a:gd name="adj2" fmla="val 2700000"/>
            <a:gd name="adj3" fmla="val 26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AE931-D350-4A9D-9E98-181A845DE479}">
      <dsp:nvSpPr>
        <dsp:cNvPr id="0" name=""/>
        <dsp:cNvSpPr/>
      </dsp:nvSpPr>
      <dsp:spPr>
        <a:xfrm>
          <a:off x="1809495" y="1579627"/>
          <a:ext cx="9767411" cy="2895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2859" tIns="165100" rIns="16510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809495" y="1579627"/>
        <a:ext cx="9767411" cy="2895192"/>
      </dsp:txXfrm>
    </dsp:sp>
    <dsp:sp modelId="{5EACB0DA-F3EE-4CD1-A989-C998BCE42C44}">
      <dsp:nvSpPr>
        <dsp:cNvPr id="0" name=""/>
        <dsp:cNvSpPr/>
      </dsp:nvSpPr>
      <dsp:spPr>
        <a:xfrm>
          <a:off x="0" y="1217728"/>
          <a:ext cx="3618990" cy="3618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CFE40-4FB4-4EBB-8C36-E4D1198BF9B2}">
      <dsp:nvSpPr>
        <dsp:cNvPr id="0" name=""/>
        <dsp:cNvSpPr/>
      </dsp:nvSpPr>
      <dsp:spPr>
        <a:xfrm>
          <a:off x="1788005" y="10745"/>
          <a:ext cx="3810450" cy="365760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FF664-B215-46F3-BFB1-E76CAB97D561}">
      <dsp:nvSpPr>
        <dsp:cNvPr id="0" name=""/>
        <dsp:cNvSpPr/>
      </dsp:nvSpPr>
      <dsp:spPr>
        <a:xfrm>
          <a:off x="2136413" y="2236856"/>
          <a:ext cx="2010742" cy="10367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2136413" y="2236856"/>
        <a:ext cx="2010742" cy="10367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C98C-D4FF-45A9-BD3D-0596F79731CD}">
      <dsp:nvSpPr>
        <dsp:cNvPr id="0" name=""/>
        <dsp:cNvSpPr/>
      </dsp:nvSpPr>
      <dsp:spPr>
        <a:xfrm>
          <a:off x="-202581" y="-15257"/>
          <a:ext cx="6054447" cy="60544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CEA5B-CF93-49F4-BECA-7D0B587E1314}">
      <dsp:nvSpPr>
        <dsp:cNvPr id="0" name=""/>
        <dsp:cNvSpPr/>
      </dsp:nvSpPr>
      <dsp:spPr>
        <a:xfrm>
          <a:off x="2732893" y="0"/>
          <a:ext cx="8833426" cy="6054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32893" y="0"/>
        <a:ext cx="8833426" cy="6054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6C17-2B70-4CBC-9D55-AB93DAEEAA8F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30AE-1DB5-499B-8253-B9F584BF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6C17-2B70-4CBC-9D55-AB93DAEEAA8F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30AE-1DB5-499B-8253-B9F584BF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6C17-2B70-4CBC-9D55-AB93DAEEAA8F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30AE-1DB5-499B-8253-B9F584BF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9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6C17-2B70-4CBC-9D55-AB93DAEEAA8F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30AE-1DB5-499B-8253-B9F584BF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6C17-2B70-4CBC-9D55-AB93DAEEAA8F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30AE-1DB5-499B-8253-B9F584BF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8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6C17-2B70-4CBC-9D55-AB93DAEEAA8F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30AE-1DB5-499B-8253-B9F584BF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2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6C17-2B70-4CBC-9D55-AB93DAEEAA8F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30AE-1DB5-499B-8253-B9F584BF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0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6C17-2B70-4CBC-9D55-AB93DAEEAA8F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30AE-1DB5-499B-8253-B9F584BF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6C17-2B70-4CBC-9D55-AB93DAEEAA8F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30AE-1DB5-499B-8253-B9F584BF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6C17-2B70-4CBC-9D55-AB93DAEEAA8F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30AE-1DB5-499B-8253-B9F584BF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6C17-2B70-4CBC-9D55-AB93DAEEAA8F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30AE-1DB5-499B-8253-B9F584BF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6C17-2B70-4CBC-9D55-AB93DAEEAA8F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30AE-1DB5-499B-8253-B9F584BF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diagramData" Target="../diagrams/data1.xml"/><Relationship Id="rId3" Type="http://schemas.openxmlformats.org/officeDocument/2006/relationships/customXml" Target="../../customXml/item2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microsoft.com/office/2007/relationships/diagramDrawing" Target="../diagrams/drawing1.xml"/><Relationship Id="rId2" Type="http://schemas.openxmlformats.org/officeDocument/2006/relationships/customXml" Target="../../customXml/item8.xml"/><Relationship Id="rId16" Type="http://schemas.openxmlformats.org/officeDocument/2006/relationships/diagramColors" Target="../diagrams/colors1.xml"/><Relationship Id="rId1" Type="http://schemas.openxmlformats.org/officeDocument/2006/relationships/customXml" Target="../../customXml/item7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5.xml"/><Relationship Id="rId1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9.xml"/><Relationship Id="rId9" Type="http://schemas.openxmlformats.org/officeDocument/2006/relationships/image" Target="../media/image3.png"/><Relationship Id="rId1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.xml"/><Relationship Id="rId13" Type="http://schemas.openxmlformats.org/officeDocument/2006/relationships/image" Target="../media/image4.png"/><Relationship Id="rId18" Type="http://schemas.openxmlformats.org/officeDocument/2006/relationships/diagramQuickStyle" Target="../diagrams/quickStyle11.xml"/><Relationship Id="rId3" Type="http://schemas.openxmlformats.org/officeDocument/2006/relationships/customXml" Target="../../customXml/item36.xml"/><Relationship Id="rId21" Type="http://schemas.openxmlformats.org/officeDocument/2006/relationships/chart" Target="../charts/chart1.xml"/><Relationship Id="rId7" Type="http://schemas.openxmlformats.org/officeDocument/2006/relationships/customXml" Target="../../customXml/item40.xml"/><Relationship Id="rId12" Type="http://schemas.openxmlformats.org/officeDocument/2006/relationships/image" Target="../media/image3.png"/><Relationship Id="rId17" Type="http://schemas.openxmlformats.org/officeDocument/2006/relationships/diagramLayout" Target="../diagrams/layout11.xml"/><Relationship Id="rId2" Type="http://schemas.openxmlformats.org/officeDocument/2006/relationships/customXml" Target="../../customXml/item35.xml"/><Relationship Id="rId16" Type="http://schemas.openxmlformats.org/officeDocument/2006/relationships/diagramData" Target="../diagrams/data11.xml"/><Relationship Id="rId20" Type="http://schemas.microsoft.com/office/2007/relationships/diagramDrawing" Target="../diagrams/drawing11.xml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39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38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diagramColors" Target="../diagrams/colors11.xml"/><Relationship Id="rId4" Type="http://schemas.openxmlformats.org/officeDocument/2006/relationships/customXml" Target="../../customXml/item37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Layout" Target="../diagrams/layout12.xml"/><Relationship Id="rId3" Type="http://schemas.openxmlformats.org/officeDocument/2006/relationships/customXml" Target="../../customXml/item48.xml"/><Relationship Id="rId7" Type="http://schemas.openxmlformats.org/officeDocument/2006/relationships/image" Target="../media/image2.png"/><Relationship Id="rId12" Type="http://schemas.openxmlformats.org/officeDocument/2006/relationships/diagramData" Target="../diagrams/data12.xml"/><Relationship Id="rId2" Type="http://schemas.openxmlformats.org/officeDocument/2006/relationships/customXml" Target="../../customXml/item47.xml"/><Relationship Id="rId16" Type="http://schemas.microsoft.com/office/2007/relationships/diagramDrawing" Target="../diagrams/drawing12.xml"/><Relationship Id="rId1" Type="http://schemas.openxmlformats.org/officeDocument/2006/relationships/customXml" Target="../../customXml/item46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5" Type="http://schemas.openxmlformats.org/officeDocument/2006/relationships/diagramColors" Target="../diagrams/colors12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49.xml"/><Relationship Id="rId9" Type="http://schemas.openxmlformats.org/officeDocument/2006/relationships/image" Target="../media/image4.png"/><Relationship Id="rId1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microsoft.com/office/2007/relationships/diagramDrawing" Target="../diagrams/drawing13.xml"/><Relationship Id="rId3" Type="http://schemas.openxmlformats.org/officeDocument/2006/relationships/customXml" Target="../../customXml/item62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17" Type="http://schemas.openxmlformats.org/officeDocument/2006/relationships/diagramColors" Target="../diagrams/colors13.xml"/><Relationship Id="rId2" Type="http://schemas.openxmlformats.org/officeDocument/2006/relationships/customXml" Target="../../customXml/item51.xml"/><Relationship Id="rId16" Type="http://schemas.openxmlformats.org/officeDocument/2006/relationships/diagramQuickStyle" Target="../diagrams/quickStyle13.xml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65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64.xml"/><Relationship Id="rId15" Type="http://schemas.openxmlformats.org/officeDocument/2006/relationships/diagramLayout" Target="../diagrams/layout13.xml"/><Relationship Id="rId10" Type="http://schemas.openxmlformats.org/officeDocument/2006/relationships/image" Target="../media/image3.png"/><Relationship Id="rId19" Type="http://schemas.openxmlformats.org/officeDocument/2006/relationships/image" Target="../media/image9.png"/><Relationship Id="rId4" Type="http://schemas.openxmlformats.org/officeDocument/2006/relationships/customXml" Target="../../customXml/item63.xml"/><Relationship Id="rId9" Type="http://schemas.openxmlformats.org/officeDocument/2006/relationships/image" Target="../media/image2.png"/><Relationship Id="rId14" Type="http://schemas.openxmlformats.org/officeDocument/2006/relationships/diagramData" Target="../diagrams/data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.xml"/><Relationship Id="rId13" Type="http://schemas.openxmlformats.org/officeDocument/2006/relationships/image" Target="../media/image3.png"/><Relationship Id="rId18" Type="http://schemas.openxmlformats.org/officeDocument/2006/relationships/diagramLayout" Target="../diagrams/layout14.xml"/><Relationship Id="rId3" Type="http://schemas.openxmlformats.org/officeDocument/2006/relationships/customXml" Target="../../customXml/item68.xml"/><Relationship Id="rId21" Type="http://schemas.microsoft.com/office/2007/relationships/diagramDrawing" Target="../diagrams/drawing14.xml"/><Relationship Id="rId7" Type="http://schemas.openxmlformats.org/officeDocument/2006/relationships/customXml" Target="../../customXml/item72.xml"/><Relationship Id="rId12" Type="http://schemas.openxmlformats.org/officeDocument/2006/relationships/image" Target="../media/image2.png"/><Relationship Id="rId17" Type="http://schemas.openxmlformats.org/officeDocument/2006/relationships/diagramData" Target="../diagrams/data14.xml"/><Relationship Id="rId2" Type="http://schemas.openxmlformats.org/officeDocument/2006/relationships/customXml" Target="../../customXml/item67.xml"/><Relationship Id="rId16" Type="http://schemas.openxmlformats.org/officeDocument/2006/relationships/image" Target="../media/image6.png"/><Relationship Id="rId20" Type="http://schemas.openxmlformats.org/officeDocument/2006/relationships/diagramColors" Target="../diagrams/colors14.xml"/><Relationship Id="rId1" Type="http://schemas.openxmlformats.org/officeDocument/2006/relationships/customXml" Target="../../customXml/item66.xml"/><Relationship Id="rId6" Type="http://schemas.openxmlformats.org/officeDocument/2006/relationships/customXml" Target="../../customXml/item7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70.xml"/><Relationship Id="rId15" Type="http://schemas.openxmlformats.org/officeDocument/2006/relationships/image" Target="../media/image5.png"/><Relationship Id="rId23" Type="http://schemas.openxmlformats.org/officeDocument/2006/relationships/chart" Target="../charts/chart2.xml"/><Relationship Id="rId10" Type="http://schemas.openxmlformats.org/officeDocument/2006/relationships/slideLayout" Target="../slideLayouts/slideLayout1.xml"/><Relationship Id="rId19" Type="http://schemas.openxmlformats.org/officeDocument/2006/relationships/diagramQuickStyle" Target="../diagrams/quickStyle14.xml"/><Relationship Id="rId4" Type="http://schemas.openxmlformats.org/officeDocument/2006/relationships/customXml" Target="../../customXml/item69.xml"/><Relationship Id="rId9" Type="http://schemas.openxmlformats.org/officeDocument/2006/relationships/customXml" Target="../../customXml/item74.xml"/><Relationship Id="rId14" Type="http://schemas.openxmlformats.org/officeDocument/2006/relationships/image" Target="../media/image4.png"/><Relationship Id="rId2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microsoft.com/office/2007/relationships/diagramDrawing" Target="../diagrams/drawing15.xml"/><Relationship Id="rId3" Type="http://schemas.openxmlformats.org/officeDocument/2006/relationships/customXml" Target="../../customXml/item77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17" Type="http://schemas.openxmlformats.org/officeDocument/2006/relationships/diagramColors" Target="../diagrams/colors15.xml"/><Relationship Id="rId2" Type="http://schemas.openxmlformats.org/officeDocument/2006/relationships/customXml" Target="../../customXml/item76.xml"/><Relationship Id="rId16" Type="http://schemas.openxmlformats.org/officeDocument/2006/relationships/diagramQuickStyle" Target="../diagrams/quickStyle15.xml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80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79.xml"/><Relationship Id="rId15" Type="http://schemas.openxmlformats.org/officeDocument/2006/relationships/diagramLayout" Target="../diagrams/layout15.xml"/><Relationship Id="rId10" Type="http://schemas.openxmlformats.org/officeDocument/2006/relationships/image" Target="../media/image3.png"/><Relationship Id="rId19" Type="http://schemas.openxmlformats.org/officeDocument/2006/relationships/image" Target="../media/image9.png"/><Relationship Id="rId4" Type="http://schemas.openxmlformats.org/officeDocument/2006/relationships/customXml" Target="../../customXml/item78.xml"/><Relationship Id="rId9" Type="http://schemas.openxmlformats.org/officeDocument/2006/relationships/image" Target="../media/image2.png"/><Relationship Id="rId14" Type="http://schemas.openxmlformats.org/officeDocument/2006/relationships/diagramData" Target="../diagrams/data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8.xml"/><Relationship Id="rId13" Type="http://schemas.openxmlformats.org/officeDocument/2006/relationships/customXml" Target="../../customXml/item93.xml"/><Relationship Id="rId18" Type="http://schemas.openxmlformats.org/officeDocument/2006/relationships/image" Target="../media/image4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83.xml"/><Relationship Id="rId21" Type="http://schemas.openxmlformats.org/officeDocument/2006/relationships/diagramData" Target="../diagrams/data16.xml"/><Relationship Id="rId7" Type="http://schemas.openxmlformats.org/officeDocument/2006/relationships/customXml" Target="../../customXml/item87.xml"/><Relationship Id="rId12" Type="http://schemas.openxmlformats.org/officeDocument/2006/relationships/customXml" Target="../../customXml/item92.xml"/><Relationship Id="rId17" Type="http://schemas.openxmlformats.org/officeDocument/2006/relationships/image" Target="../media/image3.png"/><Relationship Id="rId25" Type="http://schemas.microsoft.com/office/2007/relationships/diagramDrawing" Target="../diagrams/drawing16.xml"/><Relationship Id="rId2" Type="http://schemas.openxmlformats.org/officeDocument/2006/relationships/customXml" Target="../../customXml/item8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86.xml"/><Relationship Id="rId11" Type="http://schemas.openxmlformats.org/officeDocument/2006/relationships/customXml" Target="../../customXml/item91.xml"/><Relationship Id="rId24" Type="http://schemas.openxmlformats.org/officeDocument/2006/relationships/diagramColors" Target="../diagrams/colors16.xml"/><Relationship Id="rId5" Type="http://schemas.openxmlformats.org/officeDocument/2006/relationships/customXml" Target="../../customXml/item85.xml"/><Relationship Id="rId15" Type="http://schemas.openxmlformats.org/officeDocument/2006/relationships/image" Target="../media/image1.png"/><Relationship Id="rId23" Type="http://schemas.openxmlformats.org/officeDocument/2006/relationships/diagramQuickStyle" Target="../diagrams/quickStyle16.xml"/><Relationship Id="rId10" Type="http://schemas.openxmlformats.org/officeDocument/2006/relationships/customXml" Target="../../customXml/item90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84.xml"/><Relationship Id="rId9" Type="http://schemas.openxmlformats.org/officeDocument/2006/relationships/customXml" Target="../../customXml/item89.xml"/><Relationship Id="rId14" Type="http://schemas.openxmlformats.org/officeDocument/2006/relationships/slideLayout" Target="../slideLayouts/slideLayout1.xml"/><Relationship Id="rId22" Type="http://schemas.openxmlformats.org/officeDocument/2006/relationships/diagramLayout" Target="../diagrams/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1.xml"/><Relationship Id="rId13" Type="http://schemas.openxmlformats.org/officeDocument/2006/relationships/customXml" Target="../../customXml/item106.xml"/><Relationship Id="rId18" Type="http://schemas.openxmlformats.org/officeDocument/2006/relationships/customXml" Target="../../customXml/item111.xml"/><Relationship Id="rId26" Type="http://schemas.openxmlformats.org/officeDocument/2006/relationships/diagramData" Target="../diagrams/data17.xml"/><Relationship Id="rId3" Type="http://schemas.openxmlformats.org/officeDocument/2006/relationships/customXml" Target="../../customXml/item96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100.xml"/><Relationship Id="rId12" Type="http://schemas.openxmlformats.org/officeDocument/2006/relationships/customXml" Target="../../customXml/item105.xml"/><Relationship Id="rId17" Type="http://schemas.openxmlformats.org/officeDocument/2006/relationships/customXml" Target="../../customXml/item110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95.xml"/><Relationship Id="rId16" Type="http://schemas.openxmlformats.org/officeDocument/2006/relationships/customXml" Target="../../customXml/item109.xml"/><Relationship Id="rId20" Type="http://schemas.openxmlformats.org/officeDocument/2006/relationships/image" Target="../media/image1.png"/><Relationship Id="rId29" Type="http://schemas.openxmlformats.org/officeDocument/2006/relationships/diagramColors" Target="../diagrams/colors17.xml"/><Relationship Id="rId1" Type="http://schemas.openxmlformats.org/officeDocument/2006/relationships/customXml" Target="../../customXml/item94.xml"/><Relationship Id="rId6" Type="http://schemas.openxmlformats.org/officeDocument/2006/relationships/customXml" Target="../../customXml/item99.xml"/><Relationship Id="rId11" Type="http://schemas.openxmlformats.org/officeDocument/2006/relationships/customXml" Target="../../customXml/item104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98.xml"/><Relationship Id="rId15" Type="http://schemas.openxmlformats.org/officeDocument/2006/relationships/customXml" Target="../../customXml/item108.xml"/><Relationship Id="rId23" Type="http://schemas.openxmlformats.org/officeDocument/2006/relationships/image" Target="../media/image4.png"/><Relationship Id="rId28" Type="http://schemas.openxmlformats.org/officeDocument/2006/relationships/diagramQuickStyle" Target="../diagrams/quickStyle17.xml"/><Relationship Id="rId10" Type="http://schemas.openxmlformats.org/officeDocument/2006/relationships/customXml" Target="../../customXml/item103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9.png"/><Relationship Id="rId4" Type="http://schemas.openxmlformats.org/officeDocument/2006/relationships/customXml" Target="../../customXml/item97.xml"/><Relationship Id="rId9" Type="http://schemas.openxmlformats.org/officeDocument/2006/relationships/customXml" Target="../../customXml/item102.xml"/><Relationship Id="rId14" Type="http://schemas.openxmlformats.org/officeDocument/2006/relationships/customXml" Target="../../customXml/item107.xml"/><Relationship Id="rId22" Type="http://schemas.openxmlformats.org/officeDocument/2006/relationships/image" Target="../media/image3.png"/><Relationship Id="rId27" Type="http://schemas.openxmlformats.org/officeDocument/2006/relationships/diagramLayout" Target="../diagrams/layout17.xml"/><Relationship Id="rId30" Type="http://schemas.microsoft.com/office/2007/relationships/diagramDrawing" Target="../diagrams/drawing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6.xml"/><Relationship Id="rId13" Type="http://schemas.openxmlformats.org/officeDocument/2006/relationships/customXml" Target="../../customXml/item151.xml"/><Relationship Id="rId18" Type="http://schemas.openxmlformats.org/officeDocument/2006/relationships/image" Target="../media/image4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141.xml"/><Relationship Id="rId21" Type="http://schemas.openxmlformats.org/officeDocument/2006/relationships/diagramData" Target="../diagrams/data18.xml"/><Relationship Id="rId7" Type="http://schemas.openxmlformats.org/officeDocument/2006/relationships/customXml" Target="../../customXml/item145.xml"/><Relationship Id="rId12" Type="http://schemas.openxmlformats.org/officeDocument/2006/relationships/customXml" Target="../../customXml/item150.xml"/><Relationship Id="rId17" Type="http://schemas.openxmlformats.org/officeDocument/2006/relationships/image" Target="../media/image3.png"/><Relationship Id="rId25" Type="http://schemas.microsoft.com/office/2007/relationships/diagramDrawing" Target="../diagrams/drawing18.xml"/><Relationship Id="rId2" Type="http://schemas.openxmlformats.org/officeDocument/2006/relationships/customXml" Target="../../customXml/item140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139.xml"/><Relationship Id="rId6" Type="http://schemas.openxmlformats.org/officeDocument/2006/relationships/customXml" Target="../../customXml/item144.xml"/><Relationship Id="rId11" Type="http://schemas.openxmlformats.org/officeDocument/2006/relationships/customXml" Target="../../customXml/item149.xml"/><Relationship Id="rId24" Type="http://schemas.openxmlformats.org/officeDocument/2006/relationships/diagramColors" Target="../diagrams/colors18.xml"/><Relationship Id="rId5" Type="http://schemas.openxmlformats.org/officeDocument/2006/relationships/customXml" Target="../../customXml/item143.xml"/><Relationship Id="rId15" Type="http://schemas.openxmlformats.org/officeDocument/2006/relationships/image" Target="../media/image1.png"/><Relationship Id="rId23" Type="http://schemas.openxmlformats.org/officeDocument/2006/relationships/diagramQuickStyle" Target="../diagrams/quickStyle18.xml"/><Relationship Id="rId10" Type="http://schemas.openxmlformats.org/officeDocument/2006/relationships/customXml" Target="../../customXml/item148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142.xml"/><Relationship Id="rId9" Type="http://schemas.openxmlformats.org/officeDocument/2006/relationships/customXml" Target="../../customXml/item147.xml"/><Relationship Id="rId14" Type="http://schemas.openxmlformats.org/officeDocument/2006/relationships/slideLayout" Target="../slideLayouts/slideLayout1.xml"/><Relationship Id="rId22" Type="http://schemas.openxmlformats.org/officeDocument/2006/relationships/diagramLayout" Target="../diagrams/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0.xml"/><Relationship Id="rId13" Type="http://schemas.openxmlformats.org/officeDocument/2006/relationships/customXml" Target="../../customXml/item125.xml"/><Relationship Id="rId18" Type="http://schemas.openxmlformats.org/officeDocument/2006/relationships/customXml" Target="../../customXml/item130.xml"/><Relationship Id="rId26" Type="http://schemas.openxmlformats.org/officeDocument/2006/relationships/customXml" Target="../../customXml/item138.xml"/><Relationship Id="rId39" Type="http://schemas.microsoft.com/office/2007/relationships/diagramDrawing" Target="../diagrams/drawing19.xml"/><Relationship Id="rId3" Type="http://schemas.openxmlformats.org/officeDocument/2006/relationships/customXml" Target="../../customXml/item114.xml"/><Relationship Id="rId21" Type="http://schemas.openxmlformats.org/officeDocument/2006/relationships/customXml" Target="../../customXml/item133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119.xml"/><Relationship Id="rId12" Type="http://schemas.openxmlformats.org/officeDocument/2006/relationships/customXml" Target="../../customXml/item124.xml"/><Relationship Id="rId17" Type="http://schemas.openxmlformats.org/officeDocument/2006/relationships/customXml" Target="../../customXml/item129.xml"/><Relationship Id="rId25" Type="http://schemas.openxmlformats.org/officeDocument/2006/relationships/customXml" Target="../../customXml/item137.xml"/><Relationship Id="rId33" Type="http://schemas.openxmlformats.org/officeDocument/2006/relationships/image" Target="../media/image5.png"/><Relationship Id="rId38" Type="http://schemas.openxmlformats.org/officeDocument/2006/relationships/diagramColors" Target="../diagrams/colors19.xml"/><Relationship Id="rId2" Type="http://schemas.openxmlformats.org/officeDocument/2006/relationships/customXml" Target="../../customXml/item113.xml"/><Relationship Id="rId16" Type="http://schemas.openxmlformats.org/officeDocument/2006/relationships/customXml" Target="../../customXml/item128.xml"/><Relationship Id="rId20" Type="http://schemas.openxmlformats.org/officeDocument/2006/relationships/customXml" Target="../../customXml/item132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112.xml"/><Relationship Id="rId6" Type="http://schemas.openxmlformats.org/officeDocument/2006/relationships/customXml" Target="../../customXml/item118.xml"/><Relationship Id="rId11" Type="http://schemas.openxmlformats.org/officeDocument/2006/relationships/customXml" Target="../../customXml/item123.xml"/><Relationship Id="rId24" Type="http://schemas.openxmlformats.org/officeDocument/2006/relationships/customXml" Target="../../customXml/item136.xml"/><Relationship Id="rId32" Type="http://schemas.openxmlformats.org/officeDocument/2006/relationships/image" Target="../media/image4.png"/><Relationship Id="rId37" Type="http://schemas.openxmlformats.org/officeDocument/2006/relationships/diagramQuickStyle" Target="../diagrams/quickStyle19.xml"/><Relationship Id="rId40" Type="http://schemas.openxmlformats.org/officeDocument/2006/relationships/image" Target="../media/image9.png"/><Relationship Id="rId5" Type="http://schemas.openxmlformats.org/officeDocument/2006/relationships/customXml" Target="../../customXml/item116.xml"/><Relationship Id="rId15" Type="http://schemas.openxmlformats.org/officeDocument/2006/relationships/customXml" Target="../../customXml/item126.xml"/><Relationship Id="rId23" Type="http://schemas.openxmlformats.org/officeDocument/2006/relationships/customXml" Target="../../customXml/item135.xml"/><Relationship Id="rId28" Type="http://schemas.openxmlformats.org/officeDocument/2006/relationships/slideLayout" Target="../slideLayouts/slideLayout1.xml"/><Relationship Id="rId36" Type="http://schemas.openxmlformats.org/officeDocument/2006/relationships/diagramLayout" Target="../diagrams/layout19.xml"/><Relationship Id="rId10" Type="http://schemas.openxmlformats.org/officeDocument/2006/relationships/customXml" Target="../../customXml/item122.xml"/><Relationship Id="rId19" Type="http://schemas.openxmlformats.org/officeDocument/2006/relationships/customXml" Target="../../customXml/item131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115.xml"/><Relationship Id="rId9" Type="http://schemas.openxmlformats.org/officeDocument/2006/relationships/customXml" Target="../../customXml/item121.xml"/><Relationship Id="rId14" Type="http://schemas.openxmlformats.org/officeDocument/2006/relationships/customXml" Target="../../customXml/item127.xml"/><Relationship Id="rId22" Type="http://schemas.openxmlformats.org/officeDocument/2006/relationships/customXml" Target="../../customXml/item134.xml"/><Relationship Id="rId27" Type="http://schemas.openxmlformats.org/officeDocument/2006/relationships/customXml" Target="../../customXml/item117.xml"/><Relationship Id="rId30" Type="http://schemas.openxmlformats.org/officeDocument/2006/relationships/image" Target="../media/image2.png"/><Relationship Id="rId35" Type="http://schemas.openxmlformats.org/officeDocument/2006/relationships/diagramData" Target="../diagrams/data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9.xml"/><Relationship Id="rId13" Type="http://schemas.openxmlformats.org/officeDocument/2006/relationships/customXml" Target="../../customXml/item164.xml"/><Relationship Id="rId18" Type="http://schemas.openxmlformats.org/officeDocument/2006/relationships/image" Target="../media/image1.png"/><Relationship Id="rId26" Type="http://schemas.openxmlformats.org/officeDocument/2006/relationships/diagramQuickStyle" Target="../diagrams/quickStyle20.xml"/><Relationship Id="rId3" Type="http://schemas.openxmlformats.org/officeDocument/2006/relationships/customXml" Target="../../customXml/item154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58.xml"/><Relationship Id="rId12" Type="http://schemas.openxmlformats.org/officeDocument/2006/relationships/customXml" Target="../../customXml/item163.xml"/><Relationship Id="rId17" Type="http://schemas.openxmlformats.org/officeDocument/2006/relationships/slideLayout" Target="../slideLayouts/slideLayout1.xml"/><Relationship Id="rId25" Type="http://schemas.openxmlformats.org/officeDocument/2006/relationships/diagramLayout" Target="../diagrams/layout20.xml"/><Relationship Id="rId2" Type="http://schemas.openxmlformats.org/officeDocument/2006/relationships/customXml" Target="../../customXml/item153.xml"/><Relationship Id="rId16" Type="http://schemas.openxmlformats.org/officeDocument/2006/relationships/customXml" Target="../../customXml/item167.xml"/><Relationship Id="rId20" Type="http://schemas.openxmlformats.org/officeDocument/2006/relationships/image" Target="../media/image3.png"/><Relationship Id="rId29" Type="http://schemas.openxmlformats.org/officeDocument/2006/relationships/image" Target="../media/image9.png"/><Relationship Id="rId1" Type="http://schemas.openxmlformats.org/officeDocument/2006/relationships/customXml" Target="../../customXml/item152.xml"/><Relationship Id="rId6" Type="http://schemas.openxmlformats.org/officeDocument/2006/relationships/customXml" Target="../../customXml/item157.xml"/><Relationship Id="rId11" Type="http://schemas.openxmlformats.org/officeDocument/2006/relationships/customXml" Target="../../customXml/item162.xml"/><Relationship Id="rId24" Type="http://schemas.openxmlformats.org/officeDocument/2006/relationships/diagramData" Target="../diagrams/data20.xml"/><Relationship Id="rId5" Type="http://schemas.openxmlformats.org/officeDocument/2006/relationships/customXml" Target="../../customXml/item156.xml"/><Relationship Id="rId15" Type="http://schemas.openxmlformats.org/officeDocument/2006/relationships/customXml" Target="../../customXml/item166.xml"/><Relationship Id="rId23" Type="http://schemas.openxmlformats.org/officeDocument/2006/relationships/image" Target="../media/image6.png"/><Relationship Id="rId28" Type="http://schemas.microsoft.com/office/2007/relationships/diagramDrawing" Target="../diagrams/drawing20.xml"/><Relationship Id="rId10" Type="http://schemas.openxmlformats.org/officeDocument/2006/relationships/customXml" Target="../../customXml/item161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55.xml"/><Relationship Id="rId9" Type="http://schemas.openxmlformats.org/officeDocument/2006/relationships/customXml" Target="../../customXml/item160.xml"/><Relationship Id="rId14" Type="http://schemas.openxmlformats.org/officeDocument/2006/relationships/customXml" Target="../../customXml/item165.xml"/><Relationship Id="rId22" Type="http://schemas.openxmlformats.org/officeDocument/2006/relationships/image" Target="../media/image5.png"/><Relationship Id="rId27" Type="http://schemas.openxmlformats.org/officeDocument/2006/relationships/diagramColors" Target="../diagrams/colors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Layout" Target="../diagrams/layout2.xml"/><Relationship Id="rId3" Type="http://schemas.openxmlformats.org/officeDocument/2006/relationships/customXml" Target="../../customXml/item12.xml"/><Relationship Id="rId7" Type="http://schemas.openxmlformats.org/officeDocument/2006/relationships/image" Target="../media/image2.png"/><Relationship Id="rId12" Type="http://schemas.openxmlformats.org/officeDocument/2006/relationships/diagramData" Target="../diagrams/data2.xml"/><Relationship Id="rId2" Type="http://schemas.openxmlformats.org/officeDocument/2006/relationships/customXml" Target="../../customXml/item6.xml"/><Relationship Id="rId16" Type="http://schemas.microsoft.com/office/2007/relationships/diagramDrawing" Target="../diagrams/drawing2.xml"/><Relationship Id="rId1" Type="http://schemas.openxmlformats.org/officeDocument/2006/relationships/customXml" Target="../../customXml/item4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5" Type="http://schemas.openxmlformats.org/officeDocument/2006/relationships/diagramColors" Target="../diagrams/colors2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3.xml"/><Relationship Id="rId9" Type="http://schemas.openxmlformats.org/officeDocument/2006/relationships/image" Target="../media/image4.png"/><Relationship Id="rId1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Layout" Target="../diagrams/layout3.xml"/><Relationship Id="rId3" Type="http://schemas.openxmlformats.org/officeDocument/2006/relationships/customXml" Target="../../customXml/item16.xml"/><Relationship Id="rId7" Type="http://schemas.openxmlformats.org/officeDocument/2006/relationships/image" Target="../media/image2.png"/><Relationship Id="rId12" Type="http://schemas.openxmlformats.org/officeDocument/2006/relationships/diagramData" Target="../diagrams/data3.xml"/><Relationship Id="rId2" Type="http://schemas.openxmlformats.org/officeDocument/2006/relationships/customXml" Target="../../customXml/item15.xml"/><Relationship Id="rId16" Type="http://schemas.microsoft.com/office/2007/relationships/diagramDrawing" Target="../diagrams/drawing3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5" Type="http://schemas.openxmlformats.org/officeDocument/2006/relationships/diagramColors" Target="../diagrams/colors3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7.xml"/><Relationship Id="rId9" Type="http://schemas.openxmlformats.org/officeDocument/2006/relationships/image" Target="../media/image4.png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diagramColors" Target="../diagrams/colors4.xml"/><Relationship Id="rId3" Type="http://schemas.openxmlformats.org/officeDocument/2006/relationships/customXml" Target="../../customXml/item20.xml"/><Relationship Id="rId7" Type="http://schemas.openxmlformats.org/officeDocument/2006/relationships/customXml" Target="../../customXml/item21.xml"/><Relationship Id="rId12" Type="http://schemas.openxmlformats.org/officeDocument/2006/relationships/image" Target="../media/image4.png"/><Relationship Id="rId17" Type="http://schemas.openxmlformats.org/officeDocument/2006/relationships/diagramQuickStyle" Target="../diagrams/quickStyle4.xml"/><Relationship Id="rId2" Type="http://schemas.openxmlformats.org/officeDocument/2006/relationships/customXml" Target="../../customXml/item19.xml"/><Relationship Id="rId16" Type="http://schemas.openxmlformats.org/officeDocument/2006/relationships/diagramLayout" Target="../diagrams/layout4.xml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24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23.xml"/><Relationship Id="rId15" Type="http://schemas.openxmlformats.org/officeDocument/2006/relationships/diagramData" Target="../diagrams/data4.xml"/><Relationship Id="rId10" Type="http://schemas.openxmlformats.org/officeDocument/2006/relationships/image" Target="../media/image2.png"/><Relationship Id="rId19" Type="http://schemas.microsoft.com/office/2007/relationships/diagramDrawing" Target="../diagrams/drawing4.xml"/><Relationship Id="rId4" Type="http://schemas.openxmlformats.org/officeDocument/2006/relationships/customXml" Target="../../customXml/item22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diagramData" Target="../diagrams/data5.xml"/><Relationship Id="rId3" Type="http://schemas.openxmlformats.org/officeDocument/2006/relationships/customXml" Target="../../customXml/item27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microsoft.com/office/2007/relationships/diagramDrawing" Target="../diagrams/drawing5.xml"/><Relationship Id="rId2" Type="http://schemas.openxmlformats.org/officeDocument/2006/relationships/customXml" Target="../../customXml/item26.xml"/><Relationship Id="rId16" Type="http://schemas.openxmlformats.org/officeDocument/2006/relationships/diagramColors" Target="../diagrams/colors5.xml"/><Relationship Id="rId1" Type="http://schemas.openxmlformats.org/officeDocument/2006/relationships/customXml" Target="../../customXml/item25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29.xml"/><Relationship Id="rId15" Type="http://schemas.openxmlformats.org/officeDocument/2006/relationships/diagramQuickStyle" Target="../diagrams/quickStyle5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28.xml"/><Relationship Id="rId9" Type="http://schemas.openxmlformats.org/officeDocument/2006/relationships/image" Target="../media/image3.png"/><Relationship Id="rId1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customXml" Target="../../customXml/item10.xml"/><Relationship Id="rId21" Type="http://schemas.microsoft.com/office/2007/relationships/diagramDrawing" Target="../diagrams/drawing7.xml"/><Relationship Id="rId7" Type="http://schemas.openxmlformats.org/officeDocument/2006/relationships/image" Target="../media/image2.png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customXml" Target="../../customXml/item1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5" Type="http://schemas.openxmlformats.org/officeDocument/2006/relationships/diagramColors" Target="../diagrams/colors6.xml"/><Relationship Id="rId10" Type="http://schemas.openxmlformats.org/officeDocument/2006/relationships/image" Target="../media/image5.png"/><Relationship Id="rId19" Type="http://schemas.openxmlformats.org/officeDocument/2006/relationships/diagramQuickStyle" Target="../diagrams/quickStyle7.xml"/><Relationship Id="rId4" Type="http://schemas.openxmlformats.org/officeDocument/2006/relationships/customXml" Target="../../customXml/item3.xml"/><Relationship Id="rId9" Type="http://schemas.openxmlformats.org/officeDocument/2006/relationships/image" Target="../media/image4.png"/><Relationship Id="rId1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Layout" Target="../diagrams/layout8.xml"/><Relationship Id="rId3" Type="http://schemas.openxmlformats.org/officeDocument/2006/relationships/customXml" Target="../../customXml/item32.xml"/><Relationship Id="rId7" Type="http://schemas.openxmlformats.org/officeDocument/2006/relationships/image" Target="../media/image2.png"/><Relationship Id="rId12" Type="http://schemas.openxmlformats.org/officeDocument/2006/relationships/diagramData" Target="../diagrams/data8.xml"/><Relationship Id="rId2" Type="http://schemas.openxmlformats.org/officeDocument/2006/relationships/customXml" Target="../../customXml/item31.xml"/><Relationship Id="rId16" Type="http://schemas.microsoft.com/office/2007/relationships/diagramDrawing" Target="../diagrams/drawing8.xml"/><Relationship Id="rId1" Type="http://schemas.openxmlformats.org/officeDocument/2006/relationships/customXml" Target="../../customXml/item30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5" Type="http://schemas.openxmlformats.org/officeDocument/2006/relationships/diagramColors" Target="../diagrams/colors8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33.xml"/><Relationship Id="rId9" Type="http://schemas.openxmlformats.org/officeDocument/2006/relationships/image" Target="../media/image4.png"/><Relationship Id="rId1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Layout" Target="../diagrams/layout9.xml"/><Relationship Id="rId3" Type="http://schemas.openxmlformats.org/officeDocument/2006/relationships/customXml" Target="../../customXml/item44.xml"/><Relationship Id="rId7" Type="http://schemas.openxmlformats.org/officeDocument/2006/relationships/image" Target="../media/image2.png"/><Relationship Id="rId12" Type="http://schemas.openxmlformats.org/officeDocument/2006/relationships/diagramData" Target="../diagrams/data9.xml"/><Relationship Id="rId2" Type="http://schemas.openxmlformats.org/officeDocument/2006/relationships/customXml" Target="../../customXml/item43.xml"/><Relationship Id="rId16" Type="http://schemas.microsoft.com/office/2007/relationships/diagramDrawing" Target="../diagrams/drawing9.xml"/><Relationship Id="rId1" Type="http://schemas.openxmlformats.org/officeDocument/2006/relationships/customXml" Target="../../customXml/item4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5" Type="http://schemas.openxmlformats.org/officeDocument/2006/relationships/diagramColors" Target="../diagrams/colors9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45.xml"/><Relationship Id="rId9" Type="http://schemas.openxmlformats.org/officeDocument/2006/relationships/image" Target="../media/image4.png"/><Relationship Id="rId1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image" Target="../media/image2.png"/><Relationship Id="rId18" Type="http://schemas.openxmlformats.org/officeDocument/2006/relationships/diagramData" Target="../diagrams/data10.xml"/><Relationship Id="rId3" Type="http://schemas.openxmlformats.org/officeDocument/2006/relationships/customXml" Target="../../customXml/item54.xml"/><Relationship Id="rId21" Type="http://schemas.openxmlformats.org/officeDocument/2006/relationships/diagramColors" Target="../diagrams/colors10.xml"/><Relationship Id="rId7" Type="http://schemas.openxmlformats.org/officeDocument/2006/relationships/customXml" Target="../../customXml/item5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53.xml"/><Relationship Id="rId16" Type="http://schemas.openxmlformats.org/officeDocument/2006/relationships/image" Target="../media/image5.png"/><Relationship Id="rId20" Type="http://schemas.openxmlformats.org/officeDocument/2006/relationships/diagramQuickStyle" Target="../diagrams/quickStyle10.xml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58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56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61.xml"/><Relationship Id="rId19" Type="http://schemas.openxmlformats.org/officeDocument/2006/relationships/diagramLayout" Target="../diagrams/layout10.xml"/><Relationship Id="rId4" Type="http://schemas.openxmlformats.org/officeDocument/2006/relationships/customXml" Target="../../customXml/item55.xml"/><Relationship Id="rId9" Type="http://schemas.openxmlformats.org/officeDocument/2006/relationships/customXml" Target="../../customXml/item60.xml"/><Relationship Id="rId14" Type="http://schemas.openxmlformats.org/officeDocument/2006/relationships/image" Target="../media/image3.png"/><Relationship Id="rId22" Type="http://schemas.microsoft.com/office/2007/relationships/diagramDrawing" Target="../diagrams/drawin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3207111071"/>
              </p:ext>
            </p:extLst>
          </p:nvPr>
        </p:nvGraphicFramePr>
        <p:xfrm>
          <a:off x="460489" y="726837"/>
          <a:ext cx="11981604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5498568" y="3083912"/>
            <a:ext cx="2846228" cy="283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teststudent@example.edu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3"/>
            </p:custDataLst>
          </p:nvPr>
        </p:nvSpPr>
        <p:spPr>
          <a:xfrm>
            <a:off x="8832544" y="3078897"/>
            <a:ext cx="2700929" cy="2884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*********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4"/>
            </p:custDataLst>
          </p:nvPr>
        </p:nvSpPr>
        <p:spPr>
          <a:xfrm>
            <a:off x="7628258" y="3801222"/>
            <a:ext cx="1995783" cy="3077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Segoe UI Semibold" pitchFamily="34" charset="0"/>
                <a:cs typeface="Segoe UI Semibold" pitchFamily="34" charset="0"/>
              </a:rPr>
              <a:t>Log in</a:t>
            </a:r>
            <a:endParaRPr lang="en-US" sz="1100" dirty="0">
              <a:solidFill>
                <a:srgbClr val="000000"/>
              </a:solidFill>
              <a:latin typeface="Arial Rounded MT Bold" panose="020F0704030504030204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19600" y="729563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Rounded MT Bold" panose="020F0704030504030204" pitchFamily="34" charset="0"/>
              </a:rPr>
              <a:t>Gradebook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36056" y="1905870"/>
            <a:ext cx="107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Log in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34912" y="2256077"/>
            <a:ext cx="487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Please enter your email and password.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67847" y="2699441"/>
            <a:ext cx="1053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Rounded MT Bold" panose="020F0704030504030204" pitchFamily="34" charset="0"/>
              </a:rPr>
              <a:t>Email: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32544" y="2714580"/>
            <a:ext cx="1582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Rounded MT Bold" panose="020F0704030504030204" pitchFamily="34" charset="0"/>
              </a:rPr>
              <a:t>Password: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26718" y="4310642"/>
            <a:ext cx="28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Arial Rounded MT Bold" panose="020F0704030504030204" pitchFamily="34" charset="0"/>
              </a:rPr>
              <a:t>Forgot your password?</a:t>
            </a:r>
            <a:endParaRPr lang="en-US" sz="1400" u="sng" dirty="0">
              <a:latin typeface="Arial Rounded MT Bold" panose="020F0704030504030204" pitchFamily="34" charset="0"/>
            </a:endParaRPr>
          </a:p>
        </p:txBody>
      </p:sp>
      <p:sp>
        <p:nvSpPr>
          <p:cNvPr id="46" name="MouseClick"/>
          <p:cNvSpPr/>
          <p:nvPr>
            <p:custDataLst>
              <p:custData r:id="rId5"/>
            </p:custDataLst>
          </p:nvPr>
        </p:nvSpPr>
        <p:spPr>
          <a:xfrm rot="20359169">
            <a:off x="9057361" y="39909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10008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/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101789" y="604027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Instructor </a:t>
            </a:r>
            <a:r>
              <a:rPr lang="en-US" sz="3200" dirty="0" smtClean="0">
                <a:latin typeface="Arial Rounded MT Bold" panose="020F0704030504030204" pitchFamily="34" charset="0"/>
              </a:rPr>
              <a:t>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6951" y="870683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Currently </a:t>
            </a:r>
            <a:r>
              <a:rPr lang="en-US" sz="1600" dirty="0" smtClean="0">
                <a:latin typeface="Arial Rounded MT Bold" panose="020F0704030504030204" pitchFamily="34" charset="0"/>
              </a:rPr>
              <a:t>Teaching: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4366" y="2246557"/>
            <a:ext cx="285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Select a class to view, </a:t>
            </a:r>
          </a:p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grade, or create</a:t>
            </a:r>
          </a:p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 assignments.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716749066"/>
              </p:ext>
            </p:extLst>
          </p:nvPr>
        </p:nvGraphicFramePr>
        <p:xfrm>
          <a:off x="3251200" y="1395046"/>
          <a:ext cx="8839201" cy="2670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30859"/>
                <a:gridCol w="1700699"/>
                <a:gridCol w="1700699"/>
                <a:gridCol w="1724232"/>
                <a:gridCol w="1882712"/>
              </a:tblGrid>
              <a:tr h="2285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 Number: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Section Number: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Number of Enrolled Students: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Current Class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Grade Average: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 101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600" u="sng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101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u="sng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600" i="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 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 102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testinstructor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1" name="MousePointer"/>
          <p:cNvSpPr/>
          <p:nvPr>
            <p:custDataLst>
              <p:custData r:id="rId3"/>
            </p:custDataLst>
          </p:nvPr>
        </p:nvSpPr>
        <p:spPr>
          <a:xfrm rot="20359169">
            <a:off x="9381174" y="204718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2" name="ScrollbarVertical"/>
          <p:cNvGrpSpPr/>
          <p:nvPr>
            <p:custDataLst>
              <p:custData r:id="rId4"/>
            </p:custDataLst>
          </p:nvPr>
        </p:nvGrpSpPr>
        <p:grpSpPr>
          <a:xfrm>
            <a:off x="11954084" y="1880403"/>
            <a:ext cx="147997" cy="2210952"/>
            <a:chOff x="4632638" y="1543109"/>
            <a:chExt cx="12016" cy="3562291"/>
          </a:xfrm>
        </p:grpSpPr>
        <p:sp>
          <p:nvSpPr>
            <p:cNvPr id="44" name="Background"/>
            <p:cNvSpPr>
              <a:spLocks/>
            </p:cNvSpPr>
            <p:nvPr/>
          </p:nvSpPr>
          <p:spPr>
            <a:xfrm>
              <a:off x="4632638" y="1543109"/>
              <a:ext cx="1201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5" name="Slider"/>
            <p:cNvSpPr>
              <a:spLocks/>
            </p:cNvSpPr>
            <p:nvPr/>
          </p:nvSpPr>
          <p:spPr>
            <a:xfrm>
              <a:off x="4632638" y="1842087"/>
              <a:ext cx="12016" cy="34656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636086" y="1590018"/>
              <a:ext cx="5197" cy="10313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Arrow"/>
            <p:cNvSpPr>
              <a:spLocks/>
            </p:cNvSpPr>
            <p:nvPr/>
          </p:nvSpPr>
          <p:spPr>
            <a:xfrm rot="10800000">
              <a:off x="4636086" y="4961906"/>
              <a:ext cx="5197" cy="10313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/>
          <p:cNvGrpSpPr>
            <a:grpSpLocks/>
          </p:cNvGrpSpPr>
          <p:nvPr>
            <p:custDataLst>
              <p:custData r:id="rId5"/>
            </p:custDataLst>
          </p:nvPr>
        </p:nvGrpSpPr>
        <p:grpSpPr>
          <a:xfrm>
            <a:off x="3012831" y="1378718"/>
            <a:ext cx="8416660" cy="5032198"/>
            <a:chOff x="1082580" y="1591954"/>
            <a:chExt cx="1521261" cy="1789828"/>
          </a:xfrm>
        </p:grpSpPr>
        <p:sp>
          <p:nvSpPr>
            <p:cNvPr id="51" name="Tile"/>
            <p:cNvSpPr/>
            <p:nvPr/>
          </p:nvSpPr>
          <p:spPr>
            <a:xfrm>
              <a:off x="1084676" y="1596391"/>
              <a:ext cx="1519165" cy="1785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Content"/>
            <p:cNvSpPr/>
            <p:nvPr/>
          </p:nvSpPr>
          <p:spPr>
            <a:xfrm>
              <a:off x="1082580" y="1591954"/>
              <a:ext cx="1521261" cy="2595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Segoe UI Light" pitchFamily="34" charset="0"/>
                  <a:cs typeface="Segoe UI Light" pitchFamily="34" charset="0"/>
                </a:rPr>
                <a:t>Composition 1 Section 0001 Current Grade Break Down</a:t>
              </a:r>
              <a:endParaRPr lang="en-US" sz="240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</p:grpSp>
      <p:sp>
        <p:nvSpPr>
          <p:cNvPr id="66" name="MousePointer"/>
          <p:cNvSpPr/>
          <p:nvPr>
            <p:custDataLst>
              <p:custData r:id="rId6"/>
            </p:custDataLst>
          </p:nvPr>
        </p:nvSpPr>
        <p:spPr>
          <a:xfrm rot="20359169">
            <a:off x="11278131" y="150817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7" name="Rectangle 96"/>
          <p:cNvSpPr>
            <a:spLocks noChangeArrowheads="1"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10672900" y="1489624"/>
            <a:ext cx="185718" cy="45719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932291" y="1427162"/>
            <a:ext cx="173811" cy="98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11173543" y="1372173"/>
            <a:ext cx="213339" cy="227557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3123860566"/>
              </p:ext>
            </p:extLst>
          </p:nvPr>
        </p:nvGraphicFramePr>
        <p:xfrm>
          <a:off x="3024428" y="2122084"/>
          <a:ext cx="8362454" cy="4288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</p:spTree>
    <p:extLst>
      <p:ext uri="{BB962C8B-B14F-4D97-AF65-F5344CB8AC3E}">
        <p14:creationId xmlns:p14="http://schemas.microsoft.com/office/powerpoint/2010/main" val="34650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/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101789" y="617696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Instructor </a:t>
            </a:r>
            <a:r>
              <a:rPr lang="en-US" sz="3200" dirty="0" smtClean="0">
                <a:latin typeface="Arial Rounded MT Bold" panose="020F0704030504030204" pitchFamily="34" charset="0"/>
              </a:rPr>
              <a:t>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6951" y="870683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Currently </a:t>
            </a:r>
            <a:r>
              <a:rPr lang="en-US" sz="1600" dirty="0" smtClean="0">
                <a:latin typeface="Arial Rounded MT Bold" panose="020F0704030504030204" pitchFamily="34" charset="0"/>
              </a:rPr>
              <a:t>Teaching: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4366" y="2246557"/>
            <a:ext cx="285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Select a class to view, </a:t>
            </a:r>
          </a:p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grade, or create</a:t>
            </a:r>
          </a:p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 assignments.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716749066"/>
              </p:ext>
            </p:extLst>
          </p:nvPr>
        </p:nvGraphicFramePr>
        <p:xfrm>
          <a:off x="3251200" y="1395046"/>
          <a:ext cx="8839201" cy="2670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30859"/>
                <a:gridCol w="1700699"/>
                <a:gridCol w="1700699"/>
                <a:gridCol w="1724232"/>
                <a:gridCol w="1882712"/>
              </a:tblGrid>
              <a:tr h="2285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 Number: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Section Number: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Number of Enrolled Students: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Current Class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Grade Average: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 101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600" u="sng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101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u="sng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600" i="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 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 102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testinstructor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1" name="MousePointer"/>
          <p:cNvSpPr/>
          <p:nvPr>
            <p:custDataLst>
              <p:custData r:id="rId3"/>
            </p:custDataLst>
          </p:nvPr>
        </p:nvSpPr>
        <p:spPr>
          <a:xfrm rot="20359169">
            <a:off x="4293359" y="205795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2" name="ScrollbarVertical"/>
          <p:cNvGrpSpPr/>
          <p:nvPr>
            <p:custDataLst>
              <p:custData r:id="rId4"/>
            </p:custDataLst>
          </p:nvPr>
        </p:nvGrpSpPr>
        <p:grpSpPr>
          <a:xfrm>
            <a:off x="11915843" y="1852247"/>
            <a:ext cx="147983" cy="2239107"/>
            <a:chOff x="4639197" y="1543109"/>
            <a:chExt cx="5457" cy="3562291"/>
          </a:xfrm>
        </p:grpSpPr>
        <p:sp>
          <p:nvSpPr>
            <p:cNvPr id="44" name="Background"/>
            <p:cNvSpPr>
              <a:spLocks/>
            </p:cNvSpPr>
            <p:nvPr/>
          </p:nvSpPr>
          <p:spPr>
            <a:xfrm>
              <a:off x="4639197" y="1543109"/>
              <a:ext cx="545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5" name="Slider"/>
            <p:cNvSpPr>
              <a:spLocks/>
            </p:cNvSpPr>
            <p:nvPr/>
          </p:nvSpPr>
          <p:spPr>
            <a:xfrm>
              <a:off x="4639197" y="1842087"/>
              <a:ext cx="5457" cy="34656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640763" y="1589428"/>
              <a:ext cx="2360" cy="10183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Arrow"/>
            <p:cNvSpPr>
              <a:spLocks/>
            </p:cNvSpPr>
            <p:nvPr/>
          </p:nvSpPr>
          <p:spPr>
            <a:xfrm rot="10800000">
              <a:off x="4640757" y="4963711"/>
              <a:ext cx="2360" cy="10183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73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/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101789" y="624462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Instructor </a:t>
            </a:r>
            <a:r>
              <a:rPr lang="en-US" sz="3200" dirty="0" smtClean="0">
                <a:latin typeface="Arial Rounded MT Bold" panose="020F0704030504030204" pitchFamily="34" charset="0"/>
              </a:rPr>
              <a:t>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testinstructor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23756" y="837949"/>
            <a:ext cx="427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ENGL 101: Composition 1 Section 0001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654366473"/>
              </p:ext>
            </p:extLst>
          </p:nvPr>
        </p:nvGraphicFramePr>
        <p:xfrm>
          <a:off x="3251200" y="1887414"/>
          <a:ext cx="8839200" cy="296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4554"/>
                <a:gridCol w="1256074"/>
                <a:gridCol w="1018203"/>
                <a:gridCol w="1117199"/>
                <a:gridCol w="1183382"/>
                <a:gridCol w="1199757"/>
                <a:gridCol w="1310031"/>
              </a:tblGrid>
              <a:tr h="438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Submitted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By: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Due: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Time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Attached Files: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Score: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Hodges, Antonia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3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6:10pm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Lawrence,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3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1/24/2015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646951" y="1420072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Ungraded Assignments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55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20" y="2448616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t-dantay\Documents\Placeholders\fil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930" y="2681587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ScrollbarVertical"/>
          <p:cNvGrpSpPr/>
          <p:nvPr>
            <p:custDataLst>
              <p:custData r:id="rId5"/>
            </p:custDataLst>
          </p:nvPr>
        </p:nvGrpSpPr>
        <p:grpSpPr>
          <a:xfrm>
            <a:off x="11906479" y="2387498"/>
            <a:ext cx="147985" cy="2723764"/>
            <a:chOff x="4641000" y="1543109"/>
            <a:chExt cx="3654" cy="3562291"/>
          </a:xfrm>
        </p:grpSpPr>
        <p:sp>
          <p:nvSpPr>
            <p:cNvPr id="58" name="Background"/>
            <p:cNvSpPr>
              <a:spLocks/>
            </p:cNvSpPr>
            <p:nvPr/>
          </p:nvSpPr>
          <p:spPr>
            <a:xfrm>
              <a:off x="4641000" y="1543109"/>
              <a:ext cx="3654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9" name="Slider"/>
            <p:cNvSpPr>
              <a:spLocks/>
            </p:cNvSpPr>
            <p:nvPr/>
          </p:nvSpPr>
          <p:spPr>
            <a:xfrm>
              <a:off x="4641000" y="1842087"/>
              <a:ext cx="3654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0" name="UpArrow"/>
            <p:cNvSpPr>
              <a:spLocks/>
            </p:cNvSpPr>
            <p:nvPr/>
          </p:nvSpPr>
          <p:spPr>
            <a:xfrm>
              <a:off x="4642050" y="1581186"/>
              <a:ext cx="1580" cy="8371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1" name="DownArrow"/>
            <p:cNvSpPr>
              <a:spLocks/>
            </p:cNvSpPr>
            <p:nvPr/>
          </p:nvSpPr>
          <p:spPr>
            <a:xfrm rot="10800000">
              <a:off x="4642040" y="4988922"/>
              <a:ext cx="1580" cy="8371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6022" y="2196684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Create Assignments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939" y="2636656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77" y="3059113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 Pie Chart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5" name="MousePointer"/>
          <p:cNvSpPr/>
          <p:nvPr>
            <p:custDataLst>
              <p:custData r:id="rId6"/>
            </p:custDataLst>
          </p:nvPr>
        </p:nvSpPr>
        <p:spPr>
          <a:xfrm rot="20359169">
            <a:off x="1878948" y="325629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6022" y="3431415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Roster</a:t>
            </a:r>
          </a:p>
        </p:txBody>
      </p:sp>
    </p:spTree>
    <p:extLst>
      <p:ext uri="{BB962C8B-B14F-4D97-AF65-F5344CB8AC3E}">
        <p14:creationId xmlns:p14="http://schemas.microsoft.com/office/powerpoint/2010/main" val="5578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/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101789" y="624462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Instructor </a:t>
            </a:r>
            <a:r>
              <a:rPr lang="en-US" sz="3200" dirty="0" smtClean="0">
                <a:latin typeface="Arial Rounded MT Bold" panose="020F0704030504030204" pitchFamily="34" charset="0"/>
              </a:rPr>
              <a:t>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testinstructor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46951" y="870683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ENGL 101: Composition 1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439050198"/>
              </p:ext>
            </p:extLst>
          </p:nvPr>
        </p:nvGraphicFramePr>
        <p:xfrm>
          <a:off x="3251200" y="1887414"/>
          <a:ext cx="8839200" cy="3210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4554"/>
                <a:gridCol w="1256074"/>
                <a:gridCol w="1018203"/>
                <a:gridCol w="1117199"/>
                <a:gridCol w="1183382"/>
                <a:gridCol w="1199757"/>
                <a:gridCol w="1310031"/>
              </a:tblGrid>
              <a:tr h="438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Submitted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By: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Due: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Time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Attached Files: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Score: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Hodges, Antonia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3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6:10pm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Lawrence,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3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1/24/2015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646951" y="1420072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Ungraded Assignments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55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572" y="2535238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t-dantay\Documents\Placeholders\fil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385" y="2944813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ScrollbarVertical"/>
          <p:cNvGrpSpPr/>
          <p:nvPr>
            <p:custDataLst>
              <p:custData r:id="rId5"/>
            </p:custDataLst>
          </p:nvPr>
        </p:nvGrpSpPr>
        <p:grpSpPr>
          <a:xfrm>
            <a:off x="11906479" y="2387498"/>
            <a:ext cx="147985" cy="2723764"/>
            <a:chOff x="4641000" y="1543109"/>
            <a:chExt cx="3654" cy="3562291"/>
          </a:xfrm>
        </p:grpSpPr>
        <p:sp>
          <p:nvSpPr>
            <p:cNvPr id="58" name="Background"/>
            <p:cNvSpPr>
              <a:spLocks/>
            </p:cNvSpPr>
            <p:nvPr/>
          </p:nvSpPr>
          <p:spPr>
            <a:xfrm>
              <a:off x="4641000" y="1543109"/>
              <a:ext cx="3654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9" name="Slider"/>
            <p:cNvSpPr>
              <a:spLocks/>
            </p:cNvSpPr>
            <p:nvPr/>
          </p:nvSpPr>
          <p:spPr>
            <a:xfrm>
              <a:off x="4641000" y="1842087"/>
              <a:ext cx="3654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0" name="UpArrow"/>
            <p:cNvSpPr>
              <a:spLocks/>
            </p:cNvSpPr>
            <p:nvPr/>
          </p:nvSpPr>
          <p:spPr>
            <a:xfrm>
              <a:off x="4642050" y="1581186"/>
              <a:ext cx="1580" cy="8371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1" name="DownArrow"/>
            <p:cNvSpPr>
              <a:spLocks/>
            </p:cNvSpPr>
            <p:nvPr/>
          </p:nvSpPr>
          <p:spPr>
            <a:xfrm rot="10800000">
              <a:off x="4642040" y="4988922"/>
              <a:ext cx="1580" cy="8371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6022" y="2196684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Create Assignments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939" y="2636656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77" y="3059113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 Pie Chart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grpSp>
        <p:nvGrpSpPr>
          <p:cNvPr id="49" name="Group 48"/>
          <p:cNvGrpSpPr>
            <a:grpSpLocks/>
          </p:cNvGrpSpPr>
          <p:nvPr>
            <p:custDataLst>
              <p:custData r:id="rId6"/>
            </p:custDataLst>
          </p:nvPr>
        </p:nvGrpSpPr>
        <p:grpSpPr>
          <a:xfrm>
            <a:off x="3012831" y="1378718"/>
            <a:ext cx="8416660" cy="5032198"/>
            <a:chOff x="1082580" y="1591954"/>
            <a:chExt cx="1521261" cy="1789828"/>
          </a:xfrm>
        </p:grpSpPr>
        <p:sp>
          <p:nvSpPr>
            <p:cNvPr id="51" name="Tile"/>
            <p:cNvSpPr/>
            <p:nvPr/>
          </p:nvSpPr>
          <p:spPr>
            <a:xfrm>
              <a:off x="1084676" y="1596391"/>
              <a:ext cx="1519165" cy="1785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Content"/>
            <p:cNvSpPr/>
            <p:nvPr/>
          </p:nvSpPr>
          <p:spPr>
            <a:xfrm>
              <a:off x="1082580" y="1591954"/>
              <a:ext cx="1521261" cy="2595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Segoe UI Light" pitchFamily="34" charset="0"/>
                  <a:cs typeface="Segoe UI Light" pitchFamily="34" charset="0"/>
                </a:rPr>
                <a:t>Composition 1 Section 0001 Current Grade Break Down</a:t>
              </a:r>
              <a:endParaRPr lang="en-US" sz="240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10932291" y="1427162"/>
            <a:ext cx="173811" cy="98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11173543" y="1372173"/>
            <a:ext cx="213339" cy="227557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Chart 67"/>
          <p:cNvGraphicFramePr/>
          <p:nvPr>
            <p:extLst>
              <p:ext uri="{D42A27DB-BD31-4B8C-83A1-F6EECF244321}">
                <p14:modId xmlns:p14="http://schemas.microsoft.com/office/powerpoint/2010/main" val="28368484"/>
              </p:ext>
            </p:extLst>
          </p:nvPr>
        </p:nvGraphicFramePr>
        <p:xfrm>
          <a:off x="3024428" y="2122084"/>
          <a:ext cx="8362454" cy="4288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69" name="Rectangle 96"/>
          <p:cNvSpPr>
            <a:spLocks noChangeArrowheads="1"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10672900" y="1489624"/>
            <a:ext cx="185718" cy="45719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MousePointer"/>
          <p:cNvSpPr/>
          <p:nvPr>
            <p:custDataLst>
              <p:custData r:id="rId9"/>
            </p:custDataLst>
          </p:nvPr>
        </p:nvSpPr>
        <p:spPr>
          <a:xfrm rot="20359169">
            <a:off x="11311355" y="144212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56022" y="3431415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Roster</a:t>
            </a:r>
          </a:p>
        </p:txBody>
      </p:sp>
    </p:spTree>
    <p:extLst>
      <p:ext uri="{BB962C8B-B14F-4D97-AF65-F5344CB8AC3E}">
        <p14:creationId xmlns:p14="http://schemas.microsoft.com/office/powerpoint/2010/main" val="13953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/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101789" y="624462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Instructor </a:t>
            </a:r>
            <a:r>
              <a:rPr lang="en-US" sz="3200" dirty="0" smtClean="0">
                <a:latin typeface="Arial Rounded MT Bold" panose="020F0704030504030204" pitchFamily="34" charset="0"/>
              </a:rPr>
              <a:t>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testinstructor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28190" y="870683"/>
            <a:ext cx="432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ENGL 101: Composition 1 Section 0001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000886193"/>
              </p:ext>
            </p:extLst>
          </p:nvPr>
        </p:nvGraphicFramePr>
        <p:xfrm>
          <a:off x="3251200" y="1887414"/>
          <a:ext cx="8839200" cy="296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4554"/>
                <a:gridCol w="1256074"/>
                <a:gridCol w="1018203"/>
                <a:gridCol w="1117199"/>
                <a:gridCol w="1183382"/>
                <a:gridCol w="1199757"/>
                <a:gridCol w="1310031"/>
              </a:tblGrid>
              <a:tr h="438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Submitted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By: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Due: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Time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Attached Files: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Score: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Hodges, Antonia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3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6:10pm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Lawrence,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3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1/24/2015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646951" y="1420072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Ungraded Assignments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55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27" y="2448616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t-dantay\Documents\Placeholders\fil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26" y="2716064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ScrollbarVertical"/>
          <p:cNvGrpSpPr/>
          <p:nvPr>
            <p:custDataLst>
              <p:custData r:id="rId5"/>
            </p:custDataLst>
          </p:nvPr>
        </p:nvGrpSpPr>
        <p:grpSpPr>
          <a:xfrm>
            <a:off x="11906479" y="2387498"/>
            <a:ext cx="147985" cy="2723764"/>
            <a:chOff x="4641000" y="1543109"/>
            <a:chExt cx="3654" cy="3562291"/>
          </a:xfrm>
        </p:grpSpPr>
        <p:sp>
          <p:nvSpPr>
            <p:cNvPr id="58" name="Background"/>
            <p:cNvSpPr>
              <a:spLocks/>
            </p:cNvSpPr>
            <p:nvPr/>
          </p:nvSpPr>
          <p:spPr>
            <a:xfrm>
              <a:off x="4641000" y="1543109"/>
              <a:ext cx="3654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9" name="Slider"/>
            <p:cNvSpPr>
              <a:spLocks/>
            </p:cNvSpPr>
            <p:nvPr/>
          </p:nvSpPr>
          <p:spPr>
            <a:xfrm>
              <a:off x="4641000" y="1842087"/>
              <a:ext cx="3654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0" name="UpArrow"/>
            <p:cNvSpPr>
              <a:spLocks/>
            </p:cNvSpPr>
            <p:nvPr/>
          </p:nvSpPr>
          <p:spPr>
            <a:xfrm>
              <a:off x="4642050" y="1581186"/>
              <a:ext cx="1580" cy="8371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1" name="DownArrow"/>
            <p:cNvSpPr>
              <a:spLocks/>
            </p:cNvSpPr>
            <p:nvPr/>
          </p:nvSpPr>
          <p:spPr>
            <a:xfrm rot="10800000">
              <a:off x="4642040" y="4988922"/>
              <a:ext cx="1580" cy="8371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6022" y="2196684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Create Assignments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939" y="2636656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77" y="3059113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 Pie Chart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5" name="MousePointer"/>
          <p:cNvSpPr/>
          <p:nvPr>
            <p:custDataLst>
              <p:custData r:id="rId6"/>
            </p:custDataLst>
          </p:nvPr>
        </p:nvSpPr>
        <p:spPr>
          <a:xfrm rot="20359169">
            <a:off x="1961032" y="281024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6022" y="3431415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Roster</a:t>
            </a:r>
          </a:p>
        </p:txBody>
      </p:sp>
    </p:spTree>
    <p:extLst>
      <p:ext uri="{BB962C8B-B14F-4D97-AF65-F5344CB8AC3E}">
        <p14:creationId xmlns:p14="http://schemas.microsoft.com/office/powerpoint/2010/main" val="776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/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101789" y="624462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Instructor </a:t>
            </a:r>
            <a:r>
              <a:rPr lang="en-US" sz="3200" dirty="0" smtClean="0">
                <a:latin typeface="Arial Rounded MT Bold" panose="020F0704030504030204" pitchFamily="34" charset="0"/>
              </a:rPr>
              <a:t>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testinstructor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03111" y="859888"/>
            <a:ext cx="427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ENGL 101: Composition 1 Section 0001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426795063"/>
              </p:ext>
            </p:extLst>
          </p:nvPr>
        </p:nvGraphicFramePr>
        <p:xfrm>
          <a:off x="3251200" y="1486236"/>
          <a:ext cx="8839200" cy="52899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4554"/>
                <a:gridCol w="1256074"/>
                <a:gridCol w="1018203"/>
                <a:gridCol w="1117199"/>
                <a:gridCol w="1183382"/>
                <a:gridCol w="1199757"/>
                <a:gridCol w="1310031"/>
              </a:tblGrid>
              <a:tr h="438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Submitted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By: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Due: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Time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Attached Files: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Score: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06975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u="sng" dirty="0" smtClean="0">
                          <a:solidFill>
                            <a:srgbClr val="000000"/>
                          </a:solidFill>
                        </a:rPr>
                        <a:t>Assignment 1</a:t>
                      </a:r>
                      <a:endParaRPr lang="en-US" sz="20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7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Hodges, Antonia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1/8/2015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6:10pm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Lawrence,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Hubbard, Bryant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7:25pm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Page,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Alvin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1/11/2015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5/10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Johnston,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Lynda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0834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</a:rPr>
                        <a:t>Assignment 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Hodges, Antonia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1/11/2015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Lawrence,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1/13/2015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9/10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Hubbard, Bryant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1/14/2015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7:25pm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Page,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Alvin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8/10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Johnston,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Lynda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1/16/2015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1:00am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5/10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545351" y="1125395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All Assignments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55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20" y="2702089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t-dantay\Documents\Placeholders\fil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052" y="2394058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ScrollbarVertical"/>
          <p:cNvGrpSpPr/>
          <p:nvPr>
            <p:custDataLst>
              <p:custData r:id="rId5"/>
            </p:custDataLst>
          </p:nvPr>
        </p:nvGrpSpPr>
        <p:grpSpPr>
          <a:xfrm>
            <a:off x="11906573" y="2387497"/>
            <a:ext cx="147991" cy="4411287"/>
            <a:chOff x="4642212" y="1543109"/>
            <a:chExt cx="2442" cy="3562291"/>
          </a:xfrm>
        </p:grpSpPr>
        <p:sp>
          <p:nvSpPr>
            <p:cNvPr id="58" name="Background"/>
            <p:cNvSpPr>
              <a:spLocks/>
            </p:cNvSpPr>
            <p:nvPr/>
          </p:nvSpPr>
          <p:spPr>
            <a:xfrm>
              <a:off x="4642212" y="1543109"/>
              <a:ext cx="244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9" name="Slider"/>
            <p:cNvSpPr>
              <a:spLocks/>
            </p:cNvSpPr>
            <p:nvPr/>
          </p:nvSpPr>
          <p:spPr>
            <a:xfrm>
              <a:off x="4642212" y="1842087"/>
              <a:ext cx="244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0" name="UpArrow"/>
            <p:cNvSpPr>
              <a:spLocks/>
            </p:cNvSpPr>
            <p:nvPr/>
          </p:nvSpPr>
          <p:spPr>
            <a:xfrm>
              <a:off x="4642901" y="1566620"/>
              <a:ext cx="1056" cy="5168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1" name="DownArrow"/>
            <p:cNvSpPr>
              <a:spLocks/>
            </p:cNvSpPr>
            <p:nvPr/>
          </p:nvSpPr>
          <p:spPr>
            <a:xfrm rot="10800000">
              <a:off x="4642912" y="5033480"/>
              <a:ext cx="1056" cy="5168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6022" y="2196684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Create Assignments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939" y="2636656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77" y="3059113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 Pie Chart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5" name="MousePointer"/>
          <p:cNvSpPr/>
          <p:nvPr>
            <p:custDataLst>
              <p:custData r:id="rId6"/>
            </p:custDataLst>
          </p:nvPr>
        </p:nvSpPr>
        <p:spPr>
          <a:xfrm rot="20359169">
            <a:off x="1961031" y="359664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6022" y="3431415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Roster</a:t>
            </a:r>
          </a:p>
        </p:txBody>
      </p:sp>
      <p:pic>
        <p:nvPicPr>
          <p:cNvPr id="51" name="Picture 2" descr="C:\Users\t-dantay\Documents\Placeholders\fil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2999790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t-dantay\Documents\Placeholders\file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3250677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file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4607504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t-dantay\Documents\Placeholders\file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777" y="4299473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t-dantay\Documents\Placeholders\file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70" y="4905205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-dantay\Documents\Placeholders\file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70" y="5156092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t-dantay\Documents\Placeholders\file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20" y="5460289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/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101789" y="624462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Instructor </a:t>
            </a:r>
            <a:r>
              <a:rPr lang="en-US" sz="3200" dirty="0" smtClean="0">
                <a:latin typeface="Arial Rounded MT Bold" panose="020F0704030504030204" pitchFamily="34" charset="0"/>
              </a:rPr>
              <a:t>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testinstructor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03111" y="870683"/>
            <a:ext cx="427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ENGL 101: Composition 1 Section 0001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426795063"/>
              </p:ext>
            </p:extLst>
          </p:nvPr>
        </p:nvGraphicFramePr>
        <p:xfrm>
          <a:off x="3251200" y="1486236"/>
          <a:ext cx="8839200" cy="52899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4554"/>
                <a:gridCol w="1256074"/>
                <a:gridCol w="1018203"/>
                <a:gridCol w="1117199"/>
                <a:gridCol w="1183382"/>
                <a:gridCol w="1199757"/>
                <a:gridCol w="1310031"/>
              </a:tblGrid>
              <a:tr h="438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Submitted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By: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Due: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Time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Attached Files: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Score: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06975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u="sng" dirty="0" smtClean="0">
                          <a:solidFill>
                            <a:srgbClr val="000000"/>
                          </a:solidFill>
                        </a:rPr>
                        <a:t>Assignment 1</a:t>
                      </a:r>
                      <a:endParaRPr lang="en-US" sz="20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7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Hodges, Antonia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1/8/2015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6:10pm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Lawrence,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Hubbard, Bryant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7:25pm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Page,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Alvin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1/11/2015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5/10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Johnston,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Lynda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0834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</a:rPr>
                        <a:t>Assignment 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Hodges, Antonia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1/11/2015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Lawrence,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1/13/2015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9/10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Hubbard, Bryant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1/14/2015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7:25pm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Page,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Alvin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8/10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Johnston,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Lynda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1/16/2015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1:00am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5/10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545351" y="1125395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All Assignments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55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20" y="2702089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t-dantay\Documents\Placeholders\fil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052" y="2394058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ScrollbarVertical"/>
          <p:cNvGrpSpPr/>
          <p:nvPr>
            <p:custDataLst>
              <p:custData r:id="rId5"/>
            </p:custDataLst>
          </p:nvPr>
        </p:nvGrpSpPr>
        <p:grpSpPr>
          <a:xfrm>
            <a:off x="11906573" y="2387497"/>
            <a:ext cx="147991" cy="4411287"/>
            <a:chOff x="4642212" y="1543109"/>
            <a:chExt cx="2442" cy="3562291"/>
          </a:xfrm>
        </p:grpSpPr>
        <p:sp>
          <p:nvSpPr>
            <p:cNvPr id="58" name="Background"/>
            <p:cNvSpPr>
              <a:spLocks/>
            </p:cNvSpPr>
            <p:nvPr/>
          </p:nvSpPr>
          <p:spPr>
            <a:xfrm>
              <a:off x="4642212" y="1543109"/>
              <a:ext cx="244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9" name="Slider"/>
            <p:cNvSpPr>
              <a:spLocks/>
            </p:cNvSpPr>
            <p:nvPr/>
          </p:nvSpPr>
          <p:spPr>
            <a:xfrm>
              <a:off x="4642212" y="1842087"/>
              <a:ext cx="244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0" name="UpArrow"/>
            <p:cNvSpPr>
              <a:spLocks/>
            </p:cNvSpPr>
            <p:nvPr/>
          </p:nvSpPr>
          <p:spPr>
            <a:xfrm>
              <a:off x="4642901" y="1566620"/>
              <a:ext cx="1056" cy="5168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1" name="DownArrow"/>
            <p:cNvSpPr>
              <a:spLocks/>
            </p:cNvSpPr>
            <p:nvPr/>
          </p:nvSpPr>
          <p:spPr>
            <a:xfrm rot="10800000">
              <a:off x="4642912" y="5033480"/>
              <a:ext cx="1056" cy="5168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6022" y="2196684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Create Assignments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939" y="2636656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77" y="3059113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 Pie Chart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6022" y="3431415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Roster</a:t>
            </a:r>
          </a:p>
        </p:txBody>
      </p:sp>
      <p:pic>
        <p:nvPicPr>
          <p:cNvPr id="51" name="Picture 2" descr="C:\Users\t-dantay\Documents\Placeholders\fil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2999790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t-dantay\Documents\Placeholders\fil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3250677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file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4607504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t-dantay\Documents\Placeholders\file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777" y="4299473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t-dantay\Documents\Placeholders\file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70" y="4905205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-dantay\Documents\Placeholders\file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70" y="5156092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t-dantay\Documents\Placeholders\file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20" y="5460289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/>
          <p:cNvGrpSpPr>
            <a:grpSpLocks/>
          </p:cNvGrpSpPr>
          <p:nvPr>
            <p:custDataLst>
              <p:custData r:id="rId13"/>
            </p:custDataLst>
          </p:nvPr>
        </p:nvGrpSpPr>
        <p:grpSpPr>
          <a:xfrm>
            <a:off x="3012831" y="1378718"/>
            <a:ext cx="8416660" cy="5032198"/>
            <a:chOff x="1082580" y="1591954"/>
            <a:chExt cx="1521261" cy="1789828"/>
          </a:xfrm>
        </p:grpSpPr>
        <p:sp>
          <p:nvSpPr>
            <p:cNvPr id="83" name="Tile"/>
            <p:cNvSpPr/>
            <p:nvPr/>
          </p:nvSpPr>
          <p:spPr>
            <a:xfrm>
              <a:off x="1084676" y="1596391"/>
              <a:ext cx="1519165" cy="1785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Content"/>
            <p:cNvSpPr/>
            <p:nvPr/>
          </p:nvSpPr>
          <p:spPr>
            <a:xfrm>
              <a:off x="1082580" y="1591954"/>
              <a:ext cx="1521261" cy="2595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Segoe UI Light" pitchFamily="34" charset="0"/>
                  <a:cs typeface="Segoe UI Light" pitchFamily="34" charset="0"/>
                </a:rPr>
                <a:t>Composition 1 Section 0001 Current Roster</a:t>
              </a:r>
              <a:endParaRPr lang="en-US" sz="240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</p:grpSp>
      <p:sp>
        <p:nvSpPr>
          <p:cNvPr id="85" name="Rectangle 96"/>
          <p:cNvSpPr>
            <a:spLocks noChangeArrowheads="1"/>
          </p:cNvSpPr>
          <p:nvPr>
            <p:custDataLst>
              <p:custData r:id="rId14"/>
              <p:custData r:id="rId15"/>
            </p:custDataLst>
          </p:nvPr>
        </p:nvSpPr>
        <p:spPr bwMode="black">
          <a:xfrm>
            <a:off x="10672900" y="1489624"/>
            <a:ext cx="185718" cy="45719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932291" y="1427162"/>
            <a:ext cx="173811" cy="98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11173543" y="1372173"/>
            <a:ext cx="213339" cy="227557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Table"/>
          <p:cNvGraphicFramePr>
            <a:graphicFrameLocks noGrp="1"/>
          </p:cNvGraphicFramePr>
          <p:nvPr>
            <p:custDataLst>
              <p:custData r:id="rId16"/>
            </p:custDataLst>
            <p:extLst>
              <p:ext uri="{D42A27DB-BD31-4B8C-83A1-F6EECF244321}">
                <p14:modId xmlns:p14="http://schemas.microsoft.com/office/powerpoint/2010/main" val="1986319267"/>
              </p:ext>
            </p:extLst>
          </p:nvPr>
        </p:nvGraphicFramePr>
        <p:xfrm>
          <a:off x="3118337" y="2313292"/>
          <a:ext cx="8268545" cy="24270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20689"/>
                <a:gridCol w="1969924"/>
                <a:gridCol w="2239850"/>
                <a:gridCol w="1938082"/>
              </a:tblGrid>
              <a:tr h="2285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Last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First Name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Email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Current Grade: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Hodges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Antonia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70C0"/>
                          </a:solidFill>
                        </a:rPr>
                        <a:t>hodges@example.edu</a:t>
                      </a:r>
                      <a:endParaRPr lang="en-US" sz="1600" u="sng" dirty="0">
                        <a:solidFill>
                          <a:srgbClr val="0070C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Hubbard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Bryant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70C0"/>
                          </a:solidFill>
                        </a:rPr>
                        <a:t>hubbard@example.edu</a:t>
                      </a:r>
                      <a:endParaRPr lang="en-US" sz="1600" u="sng" dirty="0">
                        <a:solidFill>
                          <a:srgbClr val="0070C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Lawrence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70C0"/>
                          </a:solidFill>
                        </a:rPr>
                        <a:t>Lawrence@example.edu</a:t>
                      </a:r>
                      <a:endParaRPr lang="en-US" sz="1600" u="sng" dirty="0">
                        <a:solidFill>
                          <a:srgbClr val="0070C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Bowman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Natalie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70C0"/>
                          </a:solidFill>
                        </a:rPr>
                        <a:t>bowman@example.edu</a:t>
                      </a:r>
                      <a:endParaRPr lang="en-US" sz="1600" u="sng" dirty="0">
                        <a:solidFill>
                          <a:srgbClr val="0070C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Hayes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Vicky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70C0"/>
                          </a:solidFill>
                        </a:rPr>
                        <a:t>hayes@example.edu</a:t>
                      </a:r>
                      <a:endParaRPr lang="en-US" sz="1600" u="sng" dirty="0">
                        <a:solidFill>
                          <a:srgbClr val="0070C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Page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Alvin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70C0"/>
                          </a:solidFill>
                        </a:rPr>
                        <a:t>page@example.edu</a:t>
                      </a:r>
                      <a:endParaRPr lang="en-US" sz="1600" u="sng" dirty="0">
                        <a:solidFill>
                          <a:srgbClr val="0070C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9" name="ScrollbarVertical"/>
          <p:cNvGrpSpPr/>
          <p:nvPr>
            <p:custDataLst>
              <p:custData r:id="rId17"/>
            </p:custDataLst>
          </p:nvPr>
        </p:nvGrpSpPr>
        <p:grpSpPr>
          <a:xfrm>
            <a:off x="11207536" y="2554313"/>
            <a:ext cx="147991" cy="2181199"/>
            <a:chOff x="4631780" y="1543109"/>
            <a:chExt cx="12874" cy="3562291"/>
          </a:xfrm>
        </p:grpSpPr>
        <p:sp>
          <p:nvSpPr>
            <p:cNvPr id="90" name="Background"/>
            <p:cNvSpPr>
              <a:spLocks/>
            </p:cNvSpPr>
            <p:nvPr/>
          </p:nvSpPr>
          <p:spPr>
            <a:xfrm>
              <a:off x="4631780" y="1543109"/>
              <a:ext cx="12874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91" name="Slider"/>
            <p:cNvSpPr>
              <a:spLocks/>
            </p:cNvSpPr>
            <p:nvPr/>
          </p:nvSpPr>
          <p:spPr>
            <a:xfrm>
              <a:off x="4631780" y="1842087"/>
              <a:ext cx="12874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2" name="UpArrow"/>
            <p:cNvSpPr>
              <a:spLocks/>
            </p:cNvSpPr>
            <p:nvPr/>
          </p:nvSpPr>
          <p:spPr>
            <a:xfrm>
              <a:off x="4635476" y="1590657"/>
              <a:ext cx="5568" cy="10453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3" name="DownArrow"/>
            <p:cNvSpPr>
              <a:spLocks/>
            </p:cNvSpPr>
            <p:nvPr/>
          </p:nvSpPr>
          <p:spPr>
            <a:xfrm rot="10800000">
              <a:off x="4635476" y="4959949"/>
              <a:ext cx="5568" cy="10453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024365" y="4757400"/>
            <a:ext cx="1066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Rounded MT Bold" panose="020F0704030504030204" pitchFamily="34" charset="0"/>
              </a:rPr>
              <a:t>Order By</a:t>
            </a:r>
            <a:r>
              <a:rPr lang="en-US" sz="1400" dirty="0" smtClean="0">
                <a:latin typeface="Arial Rounded MT Bold" panose="020F0704030504030204" pitchFamily="34" charset="0"/>
              </a:rPr>
              <a:t>: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91354" y="4757400"/>
            <a:ext cx="130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latin typeface="Arial Rounded MT Bold" panose="020F0704030504030204" pitchFamily="34" charset="0"/>
              </a:rPr>
              <a:t>Last Name</a:t>
            </a:r>
            <a:endParaRPr lang="en-US" sz="1400" u="sng" dirty="0">
              <a:latin typeface="Arial Rounded MT Bold" panose="020F07040305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57900" y="4757400"/>
            <a:ext cx="130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latin typeface="Arial Rounded MT Bold" panose="020F0704030504030204" pitchFamily="34" charset="0"/>
              </a:rPr>
              <a:t>First Name</a:t>
            </a:r>
            <a:endParaRPr lang="en-US" sz="1400" u="sng" dirty="0">
              <a:latin typeface="Arial Rounded MT Bold" panose="020F070403050403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224446" y="4749754"/>
            <a:ext cx="167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latin typeface="Arial Rounded MT Bold" panose="020F0704030504030204" pitchFamily="34" charset="0"/>
              </a:rPr>
              <a:t>Current Grade</a:t>
            </a:r>
            <a:endParaRPr lang="en-US" sz="1400" u="sng" dirty="0">
              <a:latin typeface="Arial Rounded MT Bold" panose="020F0704030504030204" pitchFamily="34" charset="0"/>
            </a:endParaRPr>
          </a:p>
        </p:txBody>
      </p:sp>
      <p:sp>
        <p:nvSpPr>
          <p:cNvPr id="98" name="MousePointer"/>
          <p:cNvSpPr/>
          <p:nvPr>
            <p:custDataLst>
              <p:custData r:id="rId18"/>
            </p:custDataLst>
          </p:nvPr>
        </p:nvSpPr>
        <p:spPr>
          <a:xfrm rot="20359169">
            <a:off x="6872976" y="488970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/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101789" y="624462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Instructor </a:t>
            </a:r>
            <a:r>
              <a:rPr lang="en-US" sz="3200" dirty="0" smtClean="0">
                <a:latin typeface="Arial Rounded MT Bold" panose="020F0704030504030204" pitchFamily="34" charset="0"/>
              </a:rPr>
              <a:t>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testinstructor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03111" y="859888"/>
            <a:ext cx="427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ENGL 101: Composition 1 Section 0001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426795063"/>
              </p:ext>
            </p:extLst>
          </p:nvPr>
        </p:nvGraphicFramePr>
        <p:xfrm>
          <a:off x="3251200" y="1486236"/>
          <a:ext cx="8839200" cy="52899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4554"/>
                <a:gridCol w="1256074"/>
                <a:gridCol w="1018203"/>
                <a:gridCol w="1117199"/>
                <a:gridCol w="1183382"/>
                <a:gridCol w="1199757"/>
                <a:gridCol w="1310031"/>
              </a:tblGrid>
              <a:tr h="438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Submitted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By: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Due: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Time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Attached Files: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Score: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06975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u="sng" dirty="0" smtClean="0">
                          <a:solidFill>
                            <a:srgbClr val="000000"/>
                          </a:solidFill>
                        </a:rPr>
                        <a:t>Assignment 1</a:t>
                      </a:r>
                      <a:endParaRPr lang="en-US" sz="20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7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Hodges, Antonia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1/8/2015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6:10pm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Lawrence,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Hubbard, Bryant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7:25pm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Page,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Alvin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1/11/2015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5/10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Johnston,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Lynda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0834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</a:rPr>
                        <a:t>Assignment 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Hodges, Antonia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1/11/2015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Lawrence,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1/13/2015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9/10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Hubbard, Bryant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1/14/2015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7:25pm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Page,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Alvin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8/10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Johnston,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Lynda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1/16/2015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1:00am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5/10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545351" y="1125395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All Assignments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55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20" y="2702089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t-dantay\Documents\Placeholders\fil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052" y="2394058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ScrollbarVertical"/>
          <p:cNvGrpSpPr/>
          <p:nvPr>
            <p:custDataLst>
              <p:custData r:id="rId5"/>
            </p:custDataLst>
          </p:nvPr>
        </p:nvGrpSpPr>
        <p:grpSpPr>
          <a:xfrm>
            <a:off x="11906573" y="2387497"/>
            <a:ext cx="147991" cy="4411287"/>
            <a:chOff x="4642212" y="1543109"/>
            <a:chExt cx="2442" cy="3562291"/>
          </a:xfrm>
        </p:grpSpPr>
        <p:sp>
          <p:nvSpPr>
            <p:cNvPr id="58" name="Background"/>
            <p:cNvSpPr>
              <a:spLocks/>
            </p:cNvSpPr>
            <p:nvPr/>
          </p:nvSpPr>
          <p:spPr>
            <a:xfrm>
              <a:off x="4642212" y="1543109"/>
              <a:ext cx="244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9" name="Slider"/>
            <p:cNvSpPr>
              <a:spLocks/>
            </p:cNvSpPr>
            <p:nvPr/>
          </p:nvSpPr>
          <p:spPr>
            <a:xfrm>
              <a:off x="4642212" y="1842087"/>
              <a:ext cx="244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0" name="UpArrow"/>
            <p:cNvSpPr>
              <a:spLocks/>
            </p:cNvSpPr>
            <p:nvPr/>
          </p:nvSpPr>
          <p:spPr>
            <a:xfrm>
              <a:off x="4642901" y="1566620"/>
              <a:ext cx="1056" cy="5168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1" name="DownArrow"/>
            <p:cNvSpPr>
              <a:spLocks/>
            </p:cNvSpPr>
            <p:nvPr/>
          </p:nvSpPr>
          <p:spPr>
            <a:xfrm rot="10800000">
              <a:off x="4642912" y="5033480"/>
              <a:ext cx="1056" cy="5168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6022" y="2196684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Create Assignments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939" y="2636656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77" y="3059113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 Pie Chart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5" name="MousePointer"/>
          <p:cNvSpPr/>
          <p:nvPr>
            <p:custDataLst>
              <p:custData r:id="rId6"/>
            </p:custDataLst>
          </p:nvPr>
        </p:nvSpPr>
        <p:spPr>
          <a:xfrm rot="20359169">
            <a:off x="2075428" y="229276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6022" y="3431415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Roster</a:t>
            </a:r>
          </a:p>
        </p:txBody>
      </p:sp>
      <p:pic>
        <p:nvPicPr>
          <p:cNvPr id="51" name="Picture 2" descr="C:\Users\t-dantay\Documents\Placeholders\fil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2999790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t-dantay\Documents\Placeholders\file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3250677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file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4607504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t-dantay\Documents\Placeholders\file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777" y="4299473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t-dantay\Documents\Placeholders\file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70" y="4905205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-dantay\Documents\Placeholders\file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70" y="5156092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t-dantay\Documents\Placeholders\file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20" y="5460289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6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/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5" r:lo="rId36" r:qs="rId37" r:cs="rId38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101789" y="624462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Instructor </a:t>
            </a:r>
            <a:r>
              <a:rPr lang="en-US" sz="3200" dirty="0" smtClean="0">
                <a:latin typeface="Arial Rounded MT Bold" panose="020F0704030504030204" pitchFamily="34" charset="0"/>
              </a:rPr>
              <a:t>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testinstructor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03111" y="859888"/>
            <a:ext cx="427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ENGL 101: Composition 1 Section 0001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426795063"/>
              </p:ext>
            </p:extLst>
          </p:nvPr>
        </p:nvGraphicFramePr>
        <p:xfrm>
          <a:off x="3251200" y="1486236"/>
          <a:ext cx="8839200" cy="52899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4554"/>
                <a:gridCol w="1256074"/>
                <a:gridCol w="1018203"/>
                <a:gridCol w="1117199"/>
                <a:gridCol w="1183382"/>
                <a:gridCol w="1199757"/>
                <a:gridCol w="1310031"/>
              </a:tblGrid>
              <a:tr h="438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Submitted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By: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Due: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Time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Attached Files: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Score: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06975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u="sng" dirty="0" smtClean="0">
                          <a:solidFill>
                            <a:srgbClr val="000000"/>
                          </a:solidFill>
                        </a:rPr>
                        <a:t>Assignment 1</a:t>
                      </a:r>
                      <a:endParaRPr lang="en-US" sz="20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7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Hodges, Antonia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1/8/2015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6:10pm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Lawrence,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Hubbard, Bryant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7:25pm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Page,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Alvin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1/11/2015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5/10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Johnston,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Lynda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0834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</a:rPr>
                        <a:t>Assignment 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Hodges, Antonia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1/11/2015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Lawrence,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1/13/2015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9/10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Hubbard, Bryant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1/14/2015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7:25pm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Page,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Alvin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8/10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Johnston,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Lynda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1/16/2015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1:00am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5/10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545351" y="1125395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All Assignments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55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20" y="2702089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t-dantay\Documents\Placeholders\fil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052" y="2394058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ScrollbarVertical"/>
          <p:cNvGrpSpPr/>
          <p:nvPr>
            <p:custDataLst>
              <p:custData r:id="rId5"/>
            </p:custDataLst>
          </p:nvPr>
        </p:nvGrpSpPr>
        <p:grpSpPr>
          <a:xfrm>
            <a:off x="11906573" y="2387497"/>
            <a:ext cx="147991" cy="4411287"/>
            <a:chOff x="4642212" y="1543109"/>
            <a:chExt cx="2442" cy="3562291"/>
          </a:xfrm>
        </p:grpSpPr>
        <p:sp>
          <p:nvSpPr>
            <p:cNvPr id="58" name="Background"/>
            <p:cNvSpPr>
              <a:spLocks/>
            </p:cNvSpPr>
            <p:nvPr/>
          </p:nvSpPr>
          <p:spPr>
            <a:xfrm>
              <a:off x="4642212" y="1543109"/>
              <a:ext cx="244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9" name="Slider"/>
            <p:cNvSpPr>
              <a:spLocks/>
            </p:cNvSpPr>
            <p:nvPr/>
          </p:nvSpPr>
          <p:spPr>
            <a:xfrm>
              <a:off x="4642212" y="1842087"/>
              <a:ext cx="244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0" name="UpArrow"/>
            <p:cNvSpPr>
              <a:spLocks/>
            </p:cNvSpPr>
            <p:nvPr/>
          </p:nvSpPr>
          <p:spPr>
            <a:xfrm>
              <a:off x="4642901" y="1566620"/>
              <a:ext cx="1056" cy="5168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1" name="DownArrow"/>
            <p:cNvSpPr>
              <a:spLocks/>
            </p:cNvSpPr>
            <p:nvPr/>
          </p:nvSpPr>
          <p:spPr>
            <a:xfrm rot="10800000">
              <a:off x="4642912" y="5033480"/>
              <a:ext cx="1056" cy="5168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6022" y="2196684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Create Assignments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939" y="2636656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77" y="3059113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 Pie Chart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6022" y="3431415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Roster</a:t>
            </a:r>
          </a:p>
        </p:txBody>
      </p:sp>
      <p:pic>
        <p:nvPicPr>
          <p:cNvPr id="51" name="Picture 2" descr="C:\Users\t-dantay\Documents\Placeholders\fil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2999790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t-dantay\Documents\Placeholders\fil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3250677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file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4607504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t-dantay\Documents\Placeholders\file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777" y="4299473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t-dantay\Documents\Placeholders\file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70" y="4905205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-dantay\Documents\Placeholders\file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70" y="5156092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t-dantay\Documents\Placeholders\file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20" y="5460289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/>
          <p:cNvGrpSpPr>
            <a:grpSpLocks/>
          </p:cNvGrpSpPr>
          <p:nvPr>
            <p:custDataLst>
              <p:custData r:id="rId13"/>
            </p:custDataLst>
          </p:nvPr>
        </p:nvGrpSpPr>
        <p:grpSpPr>
          <a:xfrm>
            <a:off x="3066236" y="1318014"/>
            <a:ext cx="8416660" cy="5032198"/>
            <a:chOff x="1082580" y="1591954"/>
            <a:chExt cx="1521261" cy="1789828"/>
          </a:xfrm>
        </p:grpSpPr>
        <p:sp>
          <p:nvSpPr>
            <p:cNvPr id="72" name="Tile"/>
            <p:cNvSpPr/>
            <p:nvPr/>
          </p:nvSpPr>
          <p:spPr>
            <a:xfrm>
              <a:off x="1084676" y="1596391"/>
              <a:ext cx="1519165" cy="1785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Content"/>
            <p:cNvSpPr/>
            <p:nvPr/>
          </p:nvSpPr>
          <p:spPr>
            <a:xfrm>
              <a:off x="1082580" y="1591954"/>
              <a:ext cx="1521261" cy="2595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Segoe UI Light" pitchFamily="34" charset="0"/>
                  <a:cs typeface="Segoe UI Light" pitchFamily="34" charset="0"/>
                </a:rPr>
                <a:t>Assignment Creator</a:t>
              </a:r>
              <a:endParaRPr lang="en-US" sz="240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</p:grpSp>
      <p:sp>
        <p:nvSpPr>
          <p:cNvPr id="74" name="Rectangle 96"/>
          <p:cNvSpPr>
            <a:spLocks noChangeArrowheads="1"/>
          </p:cNvSpPr>
          <p:nvPr>
            <p:custDataLst>
              <p:custData r:id="rId14"/>
              <p:custData r:id="rId15"/>
            </p:custDataLst>
          </p:nvPr>
        </p:nvSpPr>
        <p:spPr bwMode="black">
          <a:xfrm>
            <a:off x="10672900" y="1489624"/>
            <a:ext cx="185718" cy="45719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932291" y="1427162"/>
            <a:ext cx="173811" cy="98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11173543" y="1372173"/>
            <a:ext cx="213339" cy="227557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ontent"/>
          <p:cNvSpPr/>
          <p:nvPr>
            <p:custDataLst>
              <p:custData r:id="rId16"/>
            </p:custDataLst>
          </p:nvPr>
        </p:nvSpPr>
        <p:spPr>
          <a:xfrm>
            <a:off x="254000" y="2540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4990615" y="2417725"/>
            <a:ext cx="2295555" cy="34967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Assignment 3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20079" y="2375084"/>
            <a:ext cx="206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Assignment Name:</a:t>
            </a:r>
            <a:endParaRPr lang="en-US" sz="1600" u="sng" dirty="0" smtClean="0">
              <a:latin typeface="Arial Rounded MT Bold" panose="020F0704030504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00333" y="2396864"/>
            <a:ext cx="206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Due Date:</a:t>
            </a:r>
            <a:endParaRPr lang="en-US" sz="1600" u="sng" dirty="0" smtClean="0">
              <a:latin typeface="Arial Rounded MT Bold" panose="020F0704030504030204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18"/>
            </p:custDataLst>
          </p:nvPr>
        </p:nvSpPr>
        <p:spPr>
          <a:xfrm>
            <a:off x="8970868" y="2456185"/>
            <a:ext cx="2295555" cy="34967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1/25/2015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3" name="Calendar"/>
          <p:cNvGrpSpPr/>
          <p:nvPr>
            <p:custDataLst>
              <p:custData r:id="rId19"/>
            </p:custDataLst>
          </p:nvPr>
        </p:nvGrpSpPr>
        <p:grpSpPr>
          <a:xfrm>
            <a:off x="10411244" y="2465993"/>
            <a:ext cx="873097" cy="330058"/>
            <a:chOff x="3646492" y="2684275"/>
            <a:chExt cx="1851017" cy="1489451"/>
          </a:xfrm>
        </p:grpSpPr>
        <p:sp>
          <p:nvSpPr>
            <p:cNvPr id="84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86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87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25000" lnSpcReduction="2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89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116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Rectangle 117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119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120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121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123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24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125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126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127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128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Rectangle 129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Rectangle 131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134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136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0" name="CheckBoxUnchecked"/>
          <p:cNvGrpSpPr/>
          <p:nvPr>
            <p:custDataLst>
              <p:custData r:id="rId20"/>
            </p:custDataLst>
          </p:nvPr>
        </p:nvGrpSpPr>
        <p:grpSpPr>
          <a:xfrm>
            <a:off x="7522967" y="2844195"/>
            <a:ext cx="1021889" cy="261610"/>
            <a:chOff x="5179845" y="2073022"/>
            <a:chExt cx="957718" cy="245257"/>
          </a:xfrm>
        </p:grpSpPr>
        <p:sp>
          <p:nvSpPr>
            <p:cNvPr id="141" name="Content"/>
            <p:cNvSpPr txBox="1">
              <a:spLocks/>
            </p:cNvSpPr>
            <p:nvPr/>
          </p:nvSpPr>
          <p:spPr>
            <a:xfrm>
              <a:off x="5179850" y="2073022"/>
              <a:ext cx="957713" cy="24525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4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Time Due</a:t>
              </a:r>
              <a:endPara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2" name="CheckBox"/>
            <p:cNvSpPr>
              <a:spLocks/>
            </p:cNvSpPr>
            <p:nvPr/>
          </p:nvSpPr>
          <p:spPr>
            <a:xfrm>
              <a:off x="5179845" y="2146834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3" name="Content"/>
          <p:cNvSpPr/>
          <p:nvPr>
            <p:custDataLst>
              <p:custData r:id="rId21"/>
            </p:custDataLst>
          </p:nvPr>
        </p:nvSpPr>
        <p:spPr>
          <a:xfrm>
            <a:off x="8968533" y="2854120"/>
            <a:ext cx="2295555" cy="34967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11:59pm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070843" y="3331996"/>
            <a:ext cx="273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Assignment Description:</a:t>
            </a:r>
            <a:endParaRPr lang="en-US" sz="1600" u="sng" dirty="0" smtClean="0">
              <a:latin typeface="Arial Rounded MT Bold" panose="020F070403050403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17610" y="2862421"/>
            <a:ext cx="206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Number of Points:</a:t>
            </a:r>
            <a:endParaRPr lang="en-US" sz="1600" u="sng" dirty="0" smtClean="0">
              <a:latin typeface="Arial Rounded MT Bold" panose="020F0704030504030204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22"/>
            </p:custDataLst>
          </p:nvPr>
        </p:nvSpPr>
        <p:spPr>
          <a:xfrm>
            <a:off x="5002403" y="2872391"/>
            <a:ext cx="2295555" cy="34967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10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7" name="Content"/>
          <p:cNvSpPr/>
          <p:nvPr>
            <p:custDataLst>
              <p:custData r:id="rId23"/>
            </p:custDataLst>
          </p:nvPr>
        </p:nvSpPr>
        <p:spPr>
          <a:xfrm>
            <a:off x="3271152" y="3848004"/>
            <a:ext cx="7844098" cy="1838285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8" name="Content"/>
          <p:cNvSpPr/>
          <p:nvPr>
            <p:custDataLst>
              <p:custData r:id="rId24"/>
            </p:custDataLst>
          </p:nvPr>
        </p:nvSpPr>
        <p:spPr>
          <a:xfrm>
            <a:off x="254000" y="546100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Text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50" name="Content"/>
          <p:cNvSpPr/>
          <p:nvPr>
            <p:custDataLst>
              <p:custData r:id="rId25"/>
            </p:custDataLst>
          </p:nvPr>
        </p:nvSpPr>
        <p:spPr>
          <a:xfrm>
            <a:off x="8248508" y="599625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Segoe UI" pitchFamily="34" charset="0"/>
              </a:rPr>
              <a:t>Save</a:t>
            </a:r>
            <a:endParaRPr lang="en-US" sz="1200" dirty="0">
              <a:solidFill>
                <a:srgbClr val="000000"/>
              </a:solidFill>
              <a:latin typeface="Arial Rounded MT Bold" panose="020F0704030504030204" pitchFamily="34" charset="0"/>
              <a:cs typeface="Segoe UI" pitchFamily="34" charset="0"/>
            </a:endParaRPr>
          </a:p>
        </p:txBody>
      </p:sp>
      <p:sp>
        <p:nvSpPr>
          <p:cNvPr id="151" name="Content"/>
          <p:cNvSpPr/>
          <p:nvPr>
            <p:custDataLst>
              <p:custData r:id="rId26"/>
            </p:custDataLst>
          </p:nvPr>
        </p:nvSpPr>
        <p:spPr>
          <a:xfrm>
            <a:off x="9911682" y="599564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Arial Rounded MT Bold" panose="020F0704030504030204" pitchFamily="34" charset="0"/>
              <a:cs typeface="Segoe UI" pitchFamily="34" charset="0"/>
            </a:endParaRPr>
          </a:p>
        </p:txBody>
      </p:sp>
      <p:sp>
        <p:nvSpPr>
          <p:cNvPr id="65" name="MousePointer"/>
          <p:cNvSpPr/>
          <p:nvPr>
            <p:custDataLst>
              <p:custData r:id="rId27"/>
            </p:custDataLst>
          </p:nvPr>
        </p:nvSpPr>
        <p:spPr>
          <a:xfrm rot="20359169">
            <a:off x="10701313" y="607370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/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101789" y="624462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Instructor </a:t>
            </a:r>
            <a:r>
              <a:rPr lang="en-US" sz="3200" dirty="0" smtClean="0">
                <a:latin typeface="Arial Rounded MT Bold" panose="020F0704030504030204" pitchFamily="34" charset="0"/>
              </a:rPr>
              <a:t>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testinstructor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03111" y="859888"/>
            <a:ext cx="427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ENGL 101: Composition 1 Section 0001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426795063"/>
              </p:ext>
            </p:extLst>
          </p:nvPr>
        </p:nvGraphicFramePr>
        <p:xfrm>
          <a:off x="3251200" y="1486236"/>
          <a:ext cx="8839200" cy="52899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4554"/>
                <a:gridCol w="1256074"/>
                <a:gridCol w="1018203"/>
                <a:gridCol w="1117199"/>
                <a:gridCol w="1183382"/>
                <a:gridCol w="1199757"/>
                <a:gridCol w="1310031"/>
              </a:tblGrid>
              <a:tr h="438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Submitted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By: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Due: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Time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Attached Files: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Score: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06975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u="sng" dirty="0" smtClean="0">
                          <a:solidFill>
                            <a:srgbClr val="000000"/>
                          </a:solidFill>
                        </a:rPr>
                        <a:t>Assignment 1</a:t>
                      </a:r>
                      <a:endParaRPr lang="en-US" sz="20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7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Hodges, Antonia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1/8/2015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6:10pm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Lawrence,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Hubbard, Bryant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7:25pm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Page,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Alvin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1/11/2015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5/10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Johnston,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Lynda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0834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</a:rPr>
                        <a:t>Assignment 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Hodges, Antonia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1/11/2015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Lawrence,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</a:t>
                      </a: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1/13/2015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9/10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Hubbard, Bryant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1/14/2015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7:25pm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Page,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Alvin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2:00pm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8/10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Johnston,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Lynda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1/16/2015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1:00am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5/10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1698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545351" y="1125395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All Assignments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55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20" y="2702089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t-dantay\Documents\Placeholders\fil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052" y="2394058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ScrollbarVertical"/>
          <p:cNvGrpSpPr/>
          <p:nvPr>
            <p:custDataLst>
              <p:custData r:id="rId5"/>
            </p:custDataLst>
          </p:nvPr>
        </p:nvGrpSpPr>
        <p:grpSpPr>
          <a:xfrm>
            <a:off x="11906573" y="2387497"/>
            <a:ext cx="147991" cy="4411287"/>
            <a:chOff x="4642212" y="1543109"/>
            <a:chExt cx="2442" cy="3562291"/>
          </a:xfrm>
        </p:grpSpPr>
        <p:sp>
          <p:nvSpPr>
            <p:cNvPr id="58" name="Background"/>
            <p:cNvSpPr>
              <a:spLocks/>
            </p:cNvSpPr>
            <p:nvPr/>
          </p:nvSpPr>
          <p:spPr>
            <a:xfrm>
              <a:off x="4642212" y="1543109"/>
              <a:ext cx="244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9" name="Slider"/>
            <p:cNvSpPr>
              <a:spLocks/>
            </p:cNvSpPr>
            <p:nvPr/>
          </p:nvSpPr>
          <p:spPr>
            <a:xfrm>
              <a:off x="4642212" y="1842087"/>
              <a:ext cx="244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0" name="UpArrow"/>
            <p:cNvSpPr>
              <a:spLocks/>
            </p:cNvSpPr>
            <p:nvPr/>
          </p:nvSpPr>
          <p:spPr>
            <a:xfrm>
              <a:off x="4642901" y="1566620"/>
              <a:ext cx="1056" cy="5168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1" name="DownArrow"/>
            <p:cNvSpPr>
              <a:spLocks/>
            </p:cNvSpPr>
            <p:nvPr/>
          </p:nvSpPr>
          <p:spPr>
            <a:xfrm rot="10800000">
              <a:off x="4642912" y="5033480"/>
              <a:ext cx="1056" cy="5168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6022" y="2196684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Create Assignments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939" y="2636656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77" y="3059113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Class Grades Pie Chart</a:t>
            </a:r>
            <a:endParaRPr lang="en-US" sz="1600" u="sng" dirty="0">
              <a:latin typeface="Arial Rounded MT Bold" panose="020F0704030504030204" pitchFamily="34" charset="0"/>
            </a:endParaRPr>
          </a:p>
        </p:txBody>
      </p:sp>
      <p:sp>
        <p:nvSpPr>
          <p:cNvPr id="65" name="MousePointer"/>
          <p:cNvSpPr/>
          <p:nvPr>
            <p:custDataLst>
              <p:custData r:id="rId6"/>
            </p:custDataLst>
          </p:nvPr>
        </p:nvSpPr>
        <p:spPr>
          <a:xfrm rot="20359169">
            <a:off x="11643099" y="77001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6022" y="3431415"/>
            <a:ext cx="316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Arial Rounded MT Bold" panose="020F0704030504030204" pitchFamily="34" charset="0"/>
              </a:rPr>
              <a:t>View Roster</a:t>
            </a:r>
          </a:p>
        </p:txBody>
      </p:sp>
      <p:pic>
        <p:nvPicPr>
          <p:cNvPr id="51" name="Picture 2" descr="C:\Users\t-dantay\Documents\Placeholders\fil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2999790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t-dantay\Documents\Placeholders\file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3250677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file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5" y="4607504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t-dantay\Documents\Placeholders\file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777" y="4299473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t-dantay\Documents\Placeholders\file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70" y="4905205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-dantay\Documents\Placeholders\file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70" y="5156092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t-dantay\Documents\Placeholders\file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20" y="5460289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/>
          <p:cNvGrpSpPr>
            <a:grpSpLocks/>
          </p:cNvGrpSpPr>
          <p:nvPr>
            <p:custDataLst>
              <p:custData r:id="rId14"/>
            </p:custDataLst>
          </p:nvPr>
        </p:nvGrpSpPr>
        <p:grpSpPr>
          <a:xfrm>
            <a:off x="4787921" y="1757517"/>
            <a:ext cx="5529037" cy="2083264"/>
            <a:chOff x="1151956" y="1717773"/>
            <a:chExt cx="1521261" cy="1513903"/>
          </a:xfrm>
        </p:grpSpPr>
        <p:sp>
          <p:nvSpPr>
            <p:cNvPr id="72" name="Tile"/>
            <p:cNvSpPr/>
            <p:nvPr/>
          </p:nvSpPr>
          <p:spPr>
            <a:xfrm>
              <a:off x="1154052" y="1722210"/>
              <a:ext cx="1519165" cy="15094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ontent"/>
            <p:cNvSpPr/>
            <p:nvPr/>
          </p:nvSpPr>
          <p:spPr>
            <a:xfrm>
              <a:off x="1151956" y="1717773"/>
              <a:ext cx="1521261" cy="3657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Segoe UI Light" pitchFamily="34" charset="0"/>
                  <a:cs typeface="Segoe UI Light" pitchFamily="34" charset="0"/>
                </a:rPr>
                <a:t>Log Out</a:t>
              </a:r>
              <a:endParaRPr lang="en-US" sz="240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763064" y="2476480"/>
            <a:ext cx="3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you sure you want to log out?</a:t>
            </a:r>
            <a:endParaRPr lang="en-US" dirty="0"/>
          </a:p>
        </p:txBody>
      </p:sp>
      <p:sp>
        <p:nvSpPr>
          <p:cNvPr id="75" name="Content"/>
          <p:cNvSpPr/>
          <p:nvPr>
            <p:custDataLst>
              <p:custData r:id="rId15"/>
            </p:custDataLst>
          </p:nvPr>
        </p:nvSpPr>
        <p:spPr>
          <a:xfrm>
            <a:off x="5763064" y="3227481"/>
            <a:ext cx="1276518" cy="22529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Yes</a:t>
            </a:r>
            <a:endParaRPr lang="en-US" sz="16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6"/>
            </p:custDataLst>
          </p:nvPr>
        </p:nvSpPr>
        <p:spPr>
          <a:xfrm>
            <a:off x="7839125" y="3240437"/>
            <a:ext cx="1276518" cy="22529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59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3298444326"/>
              </p:ext>
            </p:extLst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269630" y="624462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Rounded MT Bold" panose="020F0704030504030204" pitchFamily="34" charset="0"/>
              </a:rPr>
              <a:t>Student 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6951" y="870683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Currently Enrolled in: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914400" y="2313569"/>
            <a:ext cx="5832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Select a course to view </a:t>
            </a:r>
          </a:p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assignments and grades.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642975393"/>
              </p:ext>
            </p:extLst>
          </p:nvPr>
        </p:nvGraphicFramePr>
        <p:xfrm>
          <a:off x="3251200" y="1395046"/>
          <a:ext cx="8839201" cy="24270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67049"/>
                <a:gridCol w="2105879"/>
                <a:gridCol w="2135018"/>
                <a:gridCol w="2331255"/>
              </a:tblGrid>
              <a:tr h="2285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 Number: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Instructor: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Current Grade: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 101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John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Doe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Into To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Computers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CS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Jane Doe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Into To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Astronomy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ASTR 106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Chris Gilbert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Into to Sociology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SOC 101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Kathy Knight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013678" y="4007783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Current GPA for this Semester: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39546" y="4017997"/>
            <a:ext cx="1370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3.77/4.0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teststudent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1" name="MousePointer"/>
          <p:cNvSpPr/>
          <p:nvPr>
            <p:custDataLst>
              <p:custData r:id="rId3"/>
            </p:custDataLst>
          </p:nvPr>
        </p:nvSpPr>
        <p:spPr>
          <a:xfrm rot="20359169">
            <a:off x="4685386" y="18208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2" name="ScrollbarVertical"/>
          <p:cNvGrpSpPr/>
          <p:nvPr>
            <p:custDataLst>
              <p:custData r:id="rId4"/>
            </p:custDataLst>
          </p:nvPr>
        </p:nvGrpSpPr>
        <p:grpSpPr>
          <a:xfrm>
            <a:off x="11928086" y="1588871"/>
            <a:ext cx="147992" cy="2226538"/>
            <a:chOff x="4630534" y="1543109"/>
            <a:chExt cx="14120" cy="3562291"/>
          </a:xfrm>
        </p:grpSpPr>
        <p:sp>
          <p:nvSpPr>
            <p:cNvPr id="44" name="Background"/>
            <p:cNvSpPr>
              <a:spLocks/>
            </p:cNvSpPr>
            <p:nvPr/>
          </p:nvSpPr>
          <p:spPr>
            <a:xfrm>
              <a:off x="4630534" y="1543109"/>
              <a:ext cx="141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5" name="Slider"/>
            <p:cNvSpPr>
              <a:spLocks/>
            </p:cNvSpPr>
            <p:nvPr/>
          </p:nvSpPr>
          <p:spPr>
            <a:xfrm>
              <a:off x="4630534" y="1842087"/>
              <a:ext cx="141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634594" y="1589689"/>
              <a:ext cx="6107" cy="1024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Arrow"/>
            <p:cNvSpPr>
              <a:spLocks/>
            </p:cNvSpPr>
            <p:nvPr/>
          </p:nvSpPr>
          <p:spPr>
            <a:xfrm rot="10800000">
              <a:off x="4634594" y="4962911"/>
              <a:ext cx="6107" cy="1024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23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3298444326"/>
              </p:ext>
            </p:extLst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269630" y="624462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Rounded MT Bold" panose="020F0704030504030204" pitchFamily="34" charset="0"/>
              </a:rPr>
              <a:t>Student 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6951" y="870683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ENGL 101: Composition 1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619370337"/>
              </p:ext>
            </p:extLst>
          </p:nvPr>
        </p:nvGraphicFramePr>
        <p:xfrm>
          <a:off x="3251200" y="1395046"/>
          <a:ext cx="8839200" cy="328648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4286"/>
                <a:gridCol w="1147426"/>
                <a:gridCol w="1426277"/>
                <a:gridCol w="1426277"/>
                <a:gridCol w="1446013"/>
                <a:gridCol w="1578921"/>
              </a:tblGrid>
              <a:tr h="2285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Due: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Time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Late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Submission: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Score: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About Me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1/12/2015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1/11/2015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6:00pm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1/14/2015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1:00am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6/10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Chapter 1 Test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1/19/2015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1/19/2015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3:45pm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49/50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1/22/2015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1/21/2015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7:25pm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3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6:10pm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Chapter 2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Test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1/30/2015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-/50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4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2/2/2015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5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2/6/2015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Chapter 3 Test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2/9/2015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-/50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839125" y="4670629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Grade to Date: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36373" y="4670629"/>
            <a:ext cx="173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75/80 (93.75%)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teststudent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42" name="ScrollbarVertical"/>
          <p:cNvGrpSpPr/>
          <p:nvPr>
            <p:custDataLst>
              <p:custData r:id="rId3"/>
            </p:custDataLst>
          </p:nvPr>
        </p:nvGrpSpPr>
        <p:grpSpPr>
          <a:xfrm>
            <a:off x="11928030" y="1899138"/>
            <a:ext cx="147988" cy="2830412"/>
            <a:chOff x="4639159" y="1543109"/>
            <a:chExt cx="5495" cy="3562291"/>
          </a:xfrm>
        </p:grpSpPr>
        <p:sp>
          <p:nvSpPr>
            <p:cNvPr id="44" name="Background"/>
            <p:cNvSpPr>
              <a:spLocks/>
            </p:cNvSpPr>
            <p:nvPr/>
          </p:nvSpPr>
          <p:spPr>
            <a:xfrm>
              <a:off x="4639159" y="1543109"/>
              <a:ext cx="549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5" name="Slider"/>
            <p:cNvSpPr>
              <a:spLocks/>
            </p:cNvSpPr>
            <p:nvPr/>
          </p:nvSpPr>
          <p:spPr>
            <a:xfrm>
              <a:off x="4639159" y="1842086"/>
              <a:ext cx="549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640731" y="1579751"/>
              <a:ext cx="2377" cy="805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Arrow"/>
            <p:cNvSpPr>
              <a:spLocks/>
            </p:cNvSpPr>
            <p:nvPr/>
          </p:nvSpPr>
          <p:spPr>
            <a:xfrm rot="10800000">
              <a:off x="4640731" y="4993311"/>
              <a:ext cx="2377" cy="805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MousePointer"/>
          <p:cNvSpPr/>
          <p:nvPr>
            <p:custDataLst>
              <p:custData r:id="rId4"/>
            </p:custDataLst>
          </p:nvPr>
        </p:nvSpPr>
        <p:spPr>
          <a:xfrm rot="20359169">
            <a:off x="11768811" y="8048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3298444326"/>
              </p:ext>
            </p:extLst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269630" y="624462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Rounded MT Bold" panose="020F0704030504030204" pitchFamily="34" charset="0"/>
              </a:rPr>
              <a:t>Student 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6951" y="870683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ENGL 101: Composition 1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368809268"/>
              </p:ext>
            </p:extLst>
          </p:nvPr>
        </p:nvGraphicFramePr>
        <p:xfrm>
          <a:off x="3251200" y="1395046"/>
          <a:ext cx="8839200" cy="328648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4286"/>
                <a:gridCol w="1147426"/>
                <a:gridCol w="1426277"/>
                <a:gridCol w="1426277"/>
                <a:gridCol w="1446013"/>
                <a:gridCol w="1578921"/>
              </a:tblGrid>
              <a:tr h="2285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Due: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Date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Time Submitted: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Late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Submission: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 Score: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About Me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1/12/2015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1/11/2015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6:00pm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1/14/2015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1/15/2015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1:00am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6/10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Chapter 1 Test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1/19/2015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1/19/2015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3:45pm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49/50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1/22/2015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1/21/2015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7:25pm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3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1/26/2015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6:10pm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Chapter 2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Test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1/30/2015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-/50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4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2/2/2015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Assignment 5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2/6/2015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Chapter 3 Test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2/9/2015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-----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-/50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839125" y="4670629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Grade to Date: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36373" y="4670629"/>
            <a:ext cx="173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75/80 (93.75%)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teststudent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42" name="ScrollbarVertical"/>
          <p:cNvGrpSpPr/>
          <p:nvPr>
            <p:custDataLst>
              <p:custData r:id="rId3"/>
            </p:custDataLst>
          </p:nvPr>
        </p:nvGrpSpPr>
        <p:grpSpPr>
          <a:xfrm>
            <a:off x="11928086" y="1922584"/>
            <a:ext cx="147992" cy="2806965"/>
            <a:chOff x="4638460" y="1543109"/>
            <a:chExt cx="6194" cy="3562291"/>
          </a:xfrm>
        </p:grpSpPr>
        <p:sp>
          <p:nvSpPr>
            <p:cNvPr id="44" name="Background"/>
            <p:cNvSpPr>
              <a:spLocks/>
            </p:cNvSpPr>
            <p:nvPr/>
          </p:nvSpPr>
          <p:spPr>
            <a:xfrm>
              <a:off x="4638460" y="1543109"/>
              <a:ext cx="6194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5" name="Slider"/>
            <p:cNvSpPr>
              <a:spLocks/>
            </p:cNvSpPr>
            <p:nvPr/>
          </p:nvSpPr>
          <p:spPr>
            <a:xfrm>
              <a:off x="4638460" y="1842086"/>
              <a:ext cx="6194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640241" y="1580057"/>
              <a:ext cx="2679" cy="812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Arrow"/>
            <p:cNvSpPr>
              <a:spLocks/>
            </p:cNvSpPr>
            <p:nvPr/>
          </p:nvSpPr>
          <p:spPr>
            <a:xfrm rot="10800000">
              <a:off x="4640241" y="4992375"/>
              <a:ext cx="2679" cy="812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/>
          <p:cNvGrpSpPr>
            <a:grpSpLocks/>
          </p:cNvGrpSpPr>
          <p:nvPr>
            <p:custDataLst>
              <p:custData r:id="rId4"/>
            </p:custDataLst>
          </p:nvPr>
        </p:nvGrpSpPr>
        <p:grpSpPr>
          <a:xfrm>
            <a:off x="4787921" y="1757517"/>
            <a:ext cx="5529037" cy="2083264"/>
            <a:chOff x="1151956" y="1717773"/>
            <a:chExt cx="1521261" cy="1513903"/>
          </a:xfrm>
        </p:grpSpPr>
        <p:sp>
          <p:nvSpPr>
            <p:cNvPr id="52" name="Tile"/>
            <p:cNvSpPr/>
            <p:nvPr/>
          </p:nvSpPr>
          <p:spPr>
            <a:xfrm>
              <a:off x="1154052" y="1722210"/>
              <a:ext cx="1519165" cy="15094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ontent"/>
            <p:cNvSpPr/>
            <p:nvPr/>
          </p:nvSpPr>
          <p:spPr>
            <a:xfrm>
              <a:off x="1151956" y="1717773"/>
              <a:ext cx="1521261" cy="3657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Segoe UI Light" pitchFamily="34" charset="0"/>
                  <a:cs typeface="Segoe UI Light" pitchFamily="34" charset="0"/>
                </a:rPr>
                <a:t>Log Out</a:t>
              </a:r>
              <a:endParaRPr lang="en-US" sz="240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63064" y="2476480"/>
            <a:ext cx="3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you sure you want to log out?</a:t>
            </a:r>
            <a:endParaRPr lang="en-US" dirty="0"/>
          </a:p>
        </p:txBody>
      </p:sp>
      <p:sp>
        <p:nvSpPr>
          <p:cNvPr id="56" name="Content"/>
          <p:cNvSpPr/>
          <p:nvPr>
            <p:custDataLst>
              <p:custData r:id="rId5"/>
            </p:custDataLst>
          </p:nvPr>
        </p:nvSpPr>
        <p:spPr>
          <a:xfrm>
            <a:off x="5763064" y="3227481"/>
            <a:ext cx="1276518" cy="22529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Yes</a:t>
            </a:r>
            <a:endParaRPr lang="en-US" sz="16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6"/>
            </p:custDataLst>
          </p:nvPr>
        </p:nvSpPr>
        <p:spPr>
          <a:xfrm>
            <a:off x="7839125" y="3240437"/>
            <a:ext cx="1276518" cy="22529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No</a:t>
            </a:r>
          </a:p>
        </p:txBody>
      </p:sp>
      <p:sp>
        <p:nvSpPr>
          <p:cNvPr id="51" name="MousePointer"/>
          <p:cNvSpPr/>
          <p:nvPr>
            <p:custDataLst>
              <p:custData r:id="rId7"/>
            </p:custDataLst>
          </p:nvPr>
        </p:nvSpPr>
        <p:spPr>
          <a:xfrm rot="20359169">
            <a:off x="6637920" y="334188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/>
          </p:nvPr>
        </p:nvGraphicFramePr>
        <p:xfrm>
          <a:off x="460489" y="726837"/>
          <a:ext cx="11981604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5498568" y="3083912"/>
            <a:ext cx="2846228" cy="283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testinstructor@example.edu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3"/>
            </p:custDataLst>
          </p:nvPr>
        </p:nvSpPr>
        <p:spPr>
          <a:xfrm>
            <a:off x="8832544" y="3078897"/>
            <a:ext cx="2700929" cy="2884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*********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4"/>
            </p:custDataLst>
          </p:nvPr>
        </p:nvSpPr>
        <p:spPr>
          <a:xfrm>
            <a:off x="7628258" y="3801222"/>
            <a:ext cx="1995783" cy="3077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Segoe UI Semibold" pitchFamily="34" charset="0"/>
                <a:cs typeface="Segoe UI Semibold" pitchFamily="34" charset="0"/>
              </a:rPr>
              <a:t>Log in</a:t>
            </a:r>
            <a:endParaRPr lang="en-US" sz="1100" dirty="0">
              <a:solidFill>
                <a:srgbClr val="000000"/>
              </a:solidFill>
              <a:latin typeface="Arial Rounded MT Bold" panose="020F0704030504030204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19600" y="729563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Rounded MT Bold" panose="020F0704030504030204" pitchFamily="34" charset="0"/>
              </a:rPr>
              <a:t>Gradebook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36056" y="1905870"/>
            <a:ext cx="107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Log in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34912" y="2256077"/>
            <a:ext cx="487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Please enter your email and password.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67847" y="2699441"/>
            <a:ext cx="1053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Rounded MT Bold" panose="020F0704030504030204" pitchFamily="34" charset="0"/>
              </a:rPr>
              <a:t>Email: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32544" y="2714580"/>
            <a:ext cx="1582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Rounded MT Bold" panose="020F0704030504030204" pitchFamily="34" charset="0"/>
              </a:rPr>
              <a:t>Password: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26718" y="4310642"/>
            <a:ext cx="28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Arial Rounded MT Bold" panose="020F0704030504030204" pitchFamily="34" charset="0"/>
              </a:rPr>
              <a:t>Forgot your password?</a:t>
            </a:r>
            <a:endParaRPr lang="en-US" sz="1400" u="sng" dirty="0">
              <a:latin typeface="Arial Rounded MT Bold" panose="020F0704030504030204" pitchFamily="34" charset="0"/>
            </a:endParaRPr>
          </a:p>
        </p:txBody>
      </p:sp>
      <p:sp>
        <p:nvSpPr>
          <p:cNvPr id="46" name="MouseClick"/>
          <p:cNvSpPr/>
          <p:nvPr>
            <p:custDataLst>
              <p:custData r:id="rId5"/>
            </p:custDataLst>
          </p:nvPr>
        </p:nvSpPr>
        <p:spPr>
          <a:xfrm rot="20359169">
            <a:off x="9057361" y="39909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-3643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187222883"/>
              </p:ext>
            </p:extLst>
          </p:nvPr>
        </p:nvGraphicFramePr>
        <p:xfrm>
          <a:off x="513493" y="726838"/>
          <a:ext cx="11576907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0260" y="731923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Rounded MT Bold" panose="020F0704030504030204" pitchFamily="34" charset="0"/>
              </a:rPr>
              <a:t>Instructor </a:t>
            </a:r>
            <a:r>
              <a:rPr lang="en-US" sz="3200" dirty="0" smtClean="0">
                <a:latin typeface="Arial Rounded MT Bold" panose="020F0704030504030204" pitchFamily="34" charset="0"/>
              </a:rPr>
              <a:t>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48800306"/>
              </p:ext>
            </p:extLst>
          </p:nvPr>
        </p:nvGraphicFramePr>
        <p:xfrm>
          <a:off x="-1277815" y="1908350"/>
          <a:ext cx="6283569" cy="427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447693" y="2629103"/>
            <a:ext cx="239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Rounded MT Bold" panose="020F0704030504030204" pitchFamily="34" charset="0"/>
              </a:rPr>
              <a:t>Please select a term: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pSp>
        <p:nvGrpSpPr>
          <p:cNvPr id="48" name="DropdownBox"/>
          <p:cNvGrpSpPr/>
          <p:nvPr>
            <p:custDataLst>
              <p:custData r:id="rId2"/>
            </p:custDataLst>
          </p:nvPr>
        </p:nvGrpSpPr>
        <p:grpSpPr>
          <a:xfrm>
            <a:off x="6871514" y="3350960"/>
            <a:ext cx="1557377" cy="294919"/>
            <a:chOff x="4016824" y="3329195"/>
            <a:chExt cx="1097652" cy="177194"/>
          </a:xfrm>
        </p:grpSpPr>
        <p:sp>
          <p:nvSpPr>
            <p:cNvPr id="49" name="Content"/>
            <p:cNvSpPr>
              <a:spLocks/>
            </p:cNvSpPr>
            <p:nvPr/>
          </p:nvSpPr>
          <p:spPr>
            <a:xfrm>
              <a:off x="4016824" y="3329195"/>
              <a:ext cx="1097652" cy="17719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Spring 2015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5021662" y="3407481"/>
              <a:ext cx="61470" cy="3780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1" name="Content"/>
          <p:cNvSpPr/>
          <p:nvPr>
            <p:custDataLst>
              <p:custData r:id="rId3"/>
            </p:custDataLst>
          </p:nvPr>
        </p:nvSpPr>
        <p:spPr>
          <a:xfrm>
            <a:off x="7044154" y="39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Segoe UI" pitchFamily="34" charset="0"/>
              </a:rPr>
              <a:t>Continue</a:t>
            </a:r>
            <a:endParaRPr lang="en-US" sz="1200" dirty="0">
              <a:solidFill>
                <a:srgbClr val="000000"/>
              </a:solidFill>
              <a:latin typeface="Arial Rounded MT Bold" panose="020F0704030504030204" pitchFamily="34" charset="0"/>
              <a:cs typeface="Segoe U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testinstructor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2" name="MousePointer"/>
          <p:cNvSpPr/>
          <p:nvPr>
            <p:custDataLst>
              <p:custData r:id="rId4"/>
            </p:custDataLst>
          </p:nvPr>
        </p:nvSpPr>
        <p:spPr>
          <a:xfrm rot="20359169">
            <a:off x="7587336" y="40560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/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101789" y="624462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Arial Rounded MT Bold" panose="020F0704030504030204" pitchFamily="34" charset="0"/>
              </a:rPr>
              <a:t>Instructor </a:t>
            </a:r>
            <a:r>
              <a:rPr lang="en-US" sz="3200" dirty="0" smtClean="0">
                <a:latin typeface="Arial Rounded MT Bold" panose="020F0704030504030204" pitchFamily="34" charset="0"/>
              </a:rPr>
              <a:t>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6951" y="870683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Currently </a:t>
            </a:r>
            <a:r>
              <a:rPr lang="en-US" sz="1600" dirty="0" smtClean="0">
                <a:latin typeface="Arial Rounded MT Bold" panose="020F0704030504030204" pitchFamily="34" charset="0"/>
              </a:rPr>
              <a:t>Teaching: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4366" y="2246557"/>
            <a:ext cx="285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Select a class to view, </a:t>
            </a:r>
          </a:p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grade, or create</a:t>
            </a:r>
          </a:p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 assignments.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716749066"/>
              </p:ext>
            </p:extLst>
          </p:nvPr>
        </p:nvGraphicFramePr>
        <p:xfrm>
          <a:off x="3251200" y="1395046"/>
          <a:ext cx="8839201" cy="2670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30859"/>
                <a:gridCol w="1700699"/>
                <a:gridCol w="1700699"/>
                <a:gridCol w="1724232"/>
                <a:gridCol w="1882712"/>
              </a:tblGrid>
              <a:tr h="2285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 Number: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Section Number: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Number of Enrolled Students: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Current Class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Grade Average: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 101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600" u="sng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101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u="sng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600" i="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 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 102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testinstructor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1" name="MousePointer"/>
          <p:cNvSpPr/>
          <p:nvPr>
            <p:custDataLst>
              <p:custData r:id="rId3"/>
            </p:custDataLst>
          </p:nvPr>
        </p:nvSpPr>
        <p:spPr>
          <a:xfrm rot="20359169">
            <a:off x="9381174" y="204718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2" name="ScrollbarVertical"/>
          <p:cNvGrpSpPr/>
          <p:nvPr>
            <p:custDataLst>
              <p:custData r:id="rId4"/>
            </p:custDataLst>
          </p:nvPr>
        </p:nvGrpSpPr>
        <p:grpSpPr>
          <a:xfrm>
            <a:off x="11942472" y="1902555"/>
            <a:ext cx="147991" cy="2188799"/>
            <a:chOff x="4631780" y="1543109"/>
            <a:chExt cx="12874" cy="3562291"/>
          </a:xfrm>
        </p:grpSpPr>
        <p:sp>
          <p:nvSpPr>
            <p:cNvPr id="44" name="Background"/>
            <p:cNvSpPr>
              <a:spLocks/>
            </p:cNvSpPr>
            <p:nvPr/>
          </p:nvSpPr>
          <p:spPr>
            <a:xfrm>
              <a:off x="4631780" y="1543109"/>
              <a:ext cx="12874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5" name="Slider"/>
            <p:cNvSpPr>
              <a:spLocks/>
            </p:cNvSpPr>
            <p:nvPr/>
          </p:nvSpPr>
          <p:spPr>
            <a:xfrm>
              <a:off x="4631780" y="1842087"/>
              <a:ext cx="12874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635476" y="1590492"/>
              <a:ext cx="5568" cy="10417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Arrow"/>
            <p:cNvSpPr>
              <a:spLocks/>
            </p:cNvSpPr>
            <p:nvPr/>
          </p:nvSpPr>
          <p:spPr>
            <a:xfrm rot="10800000">
              <a:off x="4635476" y="4960454"/>
              <a:ext cx="5568" cy="10417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98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/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101789" y="636115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Instructor </a:t>
            </a:r>
            <a:r>
              <a:rPr lang="en-US" sz="3200" dirty="0" smtClean="0">
                <a:latin typeface="Arial Rounded MT Bold" panose="020F0704030504030204" pitchFamily="34" charset="0"/>
              </a:rPr>
              <a:t>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6951" y="870683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Currently </a:t>
            </a:r>
            <a:r>
              <a:rPr lang="en-US" sz="1600" dirty="0" smtClean="0">
                <a:latin typeface="Arial Rounded MT Bold" panose="020F0704030504030204" pitchFamily="34" charset="0"/>
              </a:rPr>
              <a:t>Teaching: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4366" y="2246557"/>
            <a:ext cx="285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Select a class to view, </a:t>
            </a:r>
          </a:p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grade, or create</a:t>
            </a:r>
          </a:p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 assignments.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716749066"/>
              </p:ext>
            </p:extLst>
          </p:nvPr>
        </p:nvGraphicFramePr>
        <p:xfrm>
          <a:off x="3251200" y="1395046"/>
          <a:ext cx="8839201" cy="2670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30859"/>
                <a:gridCol w="1700699"/>
                <a:gridCol w="1700699"/>
                <a:gridCol w="1724232"/>
                <a:gridCol w="1882712"/>
              </a:tblGrid>
              <a:tr h="2285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 Number: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Section Number: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Number of Enrolled Students: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Current Class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Grade Average: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 101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600" u="sng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101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u="sng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600" i="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 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 102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testinstructor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1" name="MousePointer"/>
          <p:cNvSpPr/>
          <p:nvPr>
            <p:custDataLst>
              <p:custData r:id="rId3"/>
            </p:custDataLst>
          </p:nvPr>
        </p:nvSpPr>
        <p:spPr>
          <a:xfrm rot="20359169">
            <a:off x="11106253" y="203637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2" name="ScrollbarVertical"/>
          <p:cNvGrpSpPr/>
          <p:nvPr>
            <p:custDataLst>
              <p:custData r:id="rId4"/>
            </p:custDataLst>
          </p:nvPr>
        </p:nvGrpSpPr>
        <p:grpSpPr>
          <a:xfrm>
            <a:off x="11942472" y="1921878"/>
            <a:ext cx="147991" cy="2181199"/>
            <a:chOff x="4631780" y="1543109"/>
            <a:chExt cx="12874" cy="3562291"/>
          </a:xfrm>
        </p:grpSpPr>
        <p:sp>
          <p:nvSpPr>
            <p:cNvPr id="44" name="Background"/>
            <p:cNvSpPr>
              <a:spLocks/>
            </p:cNvSpPr>
            <p:nvPr/>
          </p:nvSpPr>
          <p:spPr>
            <a:xfrm>
              <a:off x="4631780" y="1543109"/>
              <a:ext cx="12874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5" name="Slider"/>
            <p:cNvSpPr>
              <a:spLocks/>
            </p:cNvSpPr>
            <p:nvPr/>
          </p:nvSpPr>
          <p:spPr>
            <a:xfrm>
              <a:off x="4631780" y="1842087"/>
              <a:ext cx="12874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635476" y="1590657"/>
              <a:ext cx="5568" cy="10453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Arrow"/>
            <p:cNvSpPr>
              <a:spLocks/>
            </p:cNvSpPr>
            <p:nvPr/>
          </p:nvSpPr>
          <p:spPr>
            <a:xfrm rot="10800000">
              <a:off x="4635476" y="4959949"/>
              <a:ext cx="5568" cy="10453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15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78223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3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003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/>
              </p:spPr>
              <p:style>
                <a:lnRef idx="2">
                  <a:schemeClr val="dk1"/>
                </a:lnRef>
                <a:fillRef idx="1003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003">
                    <a:schemeClr val="lt2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aphicFrame>
        <p:nvGraphicFramePr>
          <p:cNvPr id="47" name="Diagram 46"/>
          <p:cNvGraphicFramePr/>
          <p:nvPr>
            <p:extLst/>
          </p:nvPr>
        </p:nvGraphicFramePr>
        <p:xfrm>
          <a:off x="513493" y="726838"/>
          <a:ext cx="11860650" cy="605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-101789" y="636115"/>
            <a:ext cx="339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Instructor </a:t>
            </a:r>
            <a:r>
              <a:rPr lang="en-US" sz="3200" dirty="0" smtClean="0">
                <a:latin typeface="Arial Rounded MT Bold" panose="020F0704030504030204" pitchFamily="34" charset="0"/>
              </a:rPr>
              <a:t>View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6951" y="870683"/>
            <a:ext cx="38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Currently </a:t>
            </a:r>
            <a:r>
              <a:rPr lang="en-US" sz="1600" dirty="0" smtClean="0">
                <a:latin typeface="Arial Rounded MT Bold" panose="020F0704030504030204" pitchFamily="34" charset="0"/>
              </a:rPr>
              <a:t>Teaching: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4366" y="2246557"/>
            <a:ext cx="285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Select a class to view, </a:t>
            </a:r>
          </a:p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grade, or create</a:t>
            </a:r>
          </a:p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 assignments.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716749066"/>
              </p:ext>
            </p:extLst>
          </p:nvPr>
        </p:nvGraphicFramePr>
        <p:xfrm>
          <a:off x="3251200" y="1395046"/>
          <a:ext cx="8839201" cy="2670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30859"/>
                <a:gridCol w="1700699"/>
                <a:gridCol w="1700699"/>
                <a:gridCol w="1724232"/>
                <a:gridCol w="1882712"/>
              </a:tblGrid>
              <a:tr h="2285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 Number: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Section Number: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Number of Enrolled Students: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Current Class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Grade Average: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 101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600" u="sng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101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u="sng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600" i="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Composition 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ENGL 102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0001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76800" y="655936"/>
            <a:ext cx="339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Rounded MT Bold" panose="020F0704030504030204" pitchFamily="34" charset="0"/>
              </a:rPr>
              <a:t>Logged in </a:t>
            </a:r>
            <a:r>
              <a:rPr lang="en-US" sz="12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testinstructor</a:t>
            </a:r>
            <a:endParaRPr lang="en-US" sz="1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5424" y="655936"/>
            <a:ext cx="182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 Out</a:t>
            </a:r>
            <a:endParaRPr lang="en-US" sz="1200" u="sng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1" name="MousePointer"/>
          <p:cNvSpPr/>
          <p:nvPr>
            <p:custDataLst>
              <p:custData r:id="rId3"/>
            </p:custDataLst>
          </p:nvPr>
        </p:nvSpPr>
        <p:spPr>
          <a:xfrm rot="20359169">
            <a:off x="11106253" y="203637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2" name="ScrollbarVertical"/>
          <p:cNvGrpSpPr/>
          <p:nvPr>
            <p:custDataLst>
              <p:custData r:id="rId4"/>
            </p:custDataLst>
          </p:nvPr>
        </p:nvGrpSpPr>
        <p:grpSpPr>
          <a:xfrm>
            <a:off x="11942472" y="1921878"/>
            <a:ext cx="147991" cy="2181199"/>
            <a:chOff x="4631780" y="1543109"/>
            <a:chExt cx="12874" cy="3562291"/>
          </a:xfrm>
        </p:grpSpPr>
        <p:sp>
          <p:nvSpPr>
            <p:cNvPr id="44" name="Background"/>
            <p:cNvSpPr>
              <a:spLocks/>
            </p:cNvSpPr>
            <p:nvPr/>
          </p:nvSpPr>
          <p:spPr>
            <a:xfrm>
              <a:off x="4631780" y="1543109"/>
              <a:ext cx="12874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5" name="Slider"/>
            <p:cNvSpPr>
              <a:spLocks/>
            </p:cNvSpPr>
            <p:nvPr/>
          </p:nvSpPr>
          <p:spPr>
            <a:xfrm>
              <a:off x="4631780" y="1842087"/>
              <a:ext cx="12874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635476" y="1590657"/>
              <a:ext cx="5568" cy="10453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Arrow"/>
            <p:cNvSpPr>
              <a:spLocks/>
            </p:cNvSpPr>
            <p:nvPr/>
          </p:nvSpPr>
          <p:spPr>
            <a:xfrm rot="10800000">
              <a:off x="4635476" y="4959949"/>
              <a:ext cx="5568" cy="10453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/>
          <p:cNvGrpSpPr>
            <a:grpSpLocks/>
          </p:cNvGrpSpPr>
          <p:nvPr>
            <p:custDataLst>
              <p:custData r:id="rId5"/>
            </p:custDataLst>
          </p:nvPr>
        </p:nvGrpSpPr>
        <p:grpSpPr>
          <a:xfrm>
            <a:off x="3012831" y="1378718"/>
            <a:ext cx="8416660" cy="5032198"/>
            <a:chOff x="1082580" y="1591954"/>
            <a:chExt cx="1521261" cy="1789828"/>
          </a:xfrm>
        </p:grpSpPr>
        <p:sp>
          <p:nvSpPr>
            <p:cNvPr id="51" name="Tile"/>
            <p:cNvSpPr/>
            <p:nvPr/>
          </p:nvSpPr>
          <p:spPr>
            <a:xfrm>
              <a:off x="1084676" y="1596391"/>
              <a:ext cx="1519165" cy="1785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Content"/>
            <p:cNvSpPr/>
            <p:nvPr/>
          </p:nvSpPr>
          <p:spPr>
            <a:xfrm>
              <a:off x="1082580" y="1591954"/>
              <a:ext cx="1521261" cy="2595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Segoe UI Light" pitchFamily="34" charset="0"/>
                  <a:cs typeface="Segoe UI Light" pitchFamily="34" charset="0"/>
                </a:rPr>
                <a:t>Composition 1 Section 0001 Current Roster</a:t>
              </a:r>
              <a:endParaRPr lang="en-US" sz="240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</p:grpSp>
      <p:sp>
        <p:nvSpPr>
          <p:cNvPr id="54" name="Rectangle 96"/>
          <p:cNvSpPr>
            <a:spLocks noChangeArrowheads="1"/>
          </p:cNvSpPr>
          <p:nvPr>
            <p:custDataLst>
              <p:custData r:id="rId6"/>
              <p:custData r:id="rId7"/>
            </p:custDataLst>
          </p:nvPr>
        </p:nvSpPr>
        <p:spPr bwMode="black">
          <a:xfrm>
            <a:off x="10672900" y="1489624"/>
            <a:ext cx="185718" cy="45719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932291" y="1427162"/>
            <a:ext cx="173811" cy="98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11173543" y="1372173"/>
            <a:ext cx="213339" cy="227557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"/>
          <p:cNvGraphicFramePr>
            <a:graphicFrameLocks noGrp="1"/>
          </p:cNvGraphicFramePr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3774741489"/>
              </p:ext>
            </p:extLst>
          </p:nvPr>
        </p:nvGraphicFramePr>
        <p:xfrm>
          <a:off x="3118337" y="2313292"/>
          <a:ext cx="8268545" cy="24270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20689"/>
                <a:gridCol w="1969924"/>
                <a:gridCol w="2239850"/>
                <a:gridCol w="1938082"/>
              </a:tblGrid>
              <a:tr h="2285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Last Name: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First Name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Email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Current Grade: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Hodges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Antonia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70C0"/>
                          </a:solidFill>
                        </a:rPr>
                        <a:t>hodges@example.edu</a:t>
                      </a:r>
                      <a:endParaRPr lang="en-US" sz="1600" u="sng" dirty="0">
                        <a:solidFill>
                          <a:srgbClr val="0070C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Hubbard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Bryant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70C0"/>
                          </a:solidFill>
                        </a:rPr>
                        <a:t>hubbard@example.edu</a:t>
                      </a:r>
                      <a:endParaRPr lang="en-US" sz="1600" u="sng" dirty="0">
                        <a:solidFill>
                          <a:srgbClr val="0070C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Lawrence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Joe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70C0"/>
                          </a:solidFill>
                        </a:rPr>
                        <a:t>Lawrence@example.edu</a:t>
                      </a:r>
                      <a:endParaRPr lang="en-US" sz="1600" u="sng" dirty="0">
                        <a:solidFill>
                          <a:srgbClr val="0070C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Bowman </a:t>
                      </a:r>
                      <a:endParaRPr lang="en-US" sz="16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Natalie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70C0"/>
                          </a:solidFill>
                        </a:rPr>
                        <a:t>bowman@example.edu</a:t>
                      </a:r>
                      <a:endParaRPr lang="en-US" sz="1600" u="sng" dirty="0">
                        <a:solidFill>
                          <a:srgbClr val="0070C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Hayes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Vicky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70C0"/>
                          </a:solidFill>
                        </a:rPr>
                        <a:t>hayes@example.edu</a:t>
                      </a:r>
                      <a:endParaRPr lang="en-US" sz="1600" u="sng" dirty="0">
                        <a:solidFill>
                          <a:srgbClr val="0070C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Page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Alvin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rgbClr val="0070C0"/>
                          </a:solidFill>
                        </a:rPr>
                        <a:t>page@example.edu</a:t>
                      </a:r>
                      <a:endParaRPr lang="en-US" sz="1600" u="sng" dirty="0">
                        <a:solidFill>
                          <a:srgbClr val="0070C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78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8" name="ScrollbarVertical"/>
          <p:cNvGrpSpPr/>
          <p:nvPr>
            <p:custDataLst>
              <p:custData r:id="rId9"/>
            </p:custDataLst>
          </p:nvPr>
        </p:nvGrpSpPr>
        <p:grpSpPr>
          <a:xfrm>
            <a:off x="11207536" y="2554313"/>
            <a:ext cx="147991" cy="2181199"/>
            <a:chOff x="4631780" y="1543109"/>
            <a:chExt cx="12874" cy="3562291"/>
          </a:xfrm>
        </p:grpSpPr>
        <p:sp>
          <p:nvSpPr>
            <p:cNvPr id="59" name="Background"/>
            <p:cNvSpPr>
              <a:spLocks/>
            </p:cNvSpPr>
            <p:nvPr/>
          </p:nvSpPr>
          <p:spPr>
            <a:xfrm>
              <a:off x="4631780" y="1543109"/>
              <a:ext cx="12874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0" name="Slider"/>
            <p:cNvSpPr>
              <a:spLocks/>
            </p:cNvSpPr>
            <p:nvPr/>
          </p:nvSpPr>
          <p:spPr>
            <a:xfrm>
              <a:off x="4631780" y="1842087"/>
              <a:ext cx="12874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1" name="UpArrow"/>
            <p:cNvSpPr>
              <a:spLocks/>
            </p:cNvSpPr>
            <p:nvPr/>
          </p:nvSpPr>
          <p:spPr>
            <a:xfrm>
              <a:off x="4635476" y="1590657"/>
              <a:ext cx="5568" cy="10453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2" name="DownArrow"/>
            <p:cNvSpPr>
              <a:spLocks/>
            </p:cNvSpPr>
            <p:nvPr/>
          </p:nvSpPr>
          <p:spPr>
            <a:xfrm rot="10800000">
              <a:off x="4635476" y="4959949"/>
              <a:ext cx="5568" cy="10453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24365" y="4757400"/>
            <a:ext cx="1066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Rounded MT Bold" panose="020F0704030504030204" pitchFamily="34" charset="0"/>
              </a:rPr>
              <a:t>Order By</a:t>
            </a:r>
            <a:r>
              <a:rPr lang="en-US" sz="1400" dirty="0" smtClean="0">
                <a:latin typeface="Arial Rounded MT Bold" panose="020F0704030504030204" pitchFamily="34" charset="0"/>
              </a:rPr>
              <a:t>: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91354" y="4757400"/>
            <a:ext cx="130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latin typeface="Arial Rounded MT Bold" panose="020F0704030504030204" pitchFamily="34" charset="0"/>
              </a:rPr>
              <a:t>Last Name</a:t>
            </a:r>
            <a:endParaRPr lang="en-US" sz="1400" u="sng" dirty="0">
              <a:latin typeface="Arial Rounded MT Bold" panose="020F07040305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57900" y="4757400"/>
            <a:ext cx="130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latin typeface="Arial Rounded MT Bold" panose="020F0704030504030204" pitchFamily="34" charset="0"/>
              </a:rPr>
              <a:t>First Name</a:t>
            </a:r>
            <a:endParaRPr lang="en-US" sz="1400" u="sng" dirty="0">
              <a:latin typeface="Arial Rounded MT Bold" panose="020F07040305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24446" y="4749754"/>
            <a:ext cx="167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latin typeface="Arial Rounded MT Bold" panose="020F0704030504030204" pitchFamily="34" charset="0"/>
              </a:rPr>
              <a:t>Current Grade</a:t>
            </a:r>
            <a:endParaRPr lang="en-US" sz="1400" u="sng" dirty="0">
              <a:latin typeface="Arial Rounded MT Bold" panose="020F0704030504030204" pitchFamily="34" charset="0"/>
            </a:endParaRPr>
          </a:p>
        </p:txBody>
      </p:sp>
      <p:sp>
        <p:nvSpPr>
          <p:cNvPr id="67" name="MousePointer"/>
          <p:cNvSpPr/>
          <p:nvPr>
            <p:custDataLst>
              <p:custData r:id="rId10"/>
            </p:custDataLst>
          </p:nvPr>
        </p:nvSpPr>
        <p:spPr>
          <a:xfrm rot="20359169">
            <a:off x="7145635" y="495597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0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0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0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0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06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107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08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0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1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1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2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2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25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126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27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4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4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4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47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4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4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5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5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5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5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6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6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6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6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65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16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41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57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58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5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6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72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73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7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9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9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Props1.xml><?xml version="1.0" encoding="utf-8"?>
<ds:datastoreItem xmlns:ds="http://schemas.openxmlformats.org/officeDocument/2006/customXml" ds:itemID="{4017F0D1-4F11-434B-A258-25095A94D58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8444FE4-70A8-4E59-A344-8B0E2E4E30F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4F0EFD5-1458-4751-A51C-DD3A7A0DA70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1B022DB-8CC7-441C-B940-6BFECAE4962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EF543C8-85FD-4458-93BD-6057CCAD5AB9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4C9D1D8-5DEB-4CB8-B1B9-B9106627B2C9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277B6466-8103-4781-AB5B-CE7D9A2797DF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ED1DE69-785F-4704-9096-E1866C918365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8385046-99DA-4242-8BAC-1E9351F4E8D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17F7723-11D6-4CC4-8F69-5254AF070D5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FC0F6382-6F56-4FCC-A09C-DA61855603C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9EBB77D-35CE-44FB-8A1C-01E056CDAFB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1939F73-76AA-4FFA-91F0-F8D413181A98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DD71569-B9AD-451C-BBC9-8F8FBC77FA3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5EAAD41-B4DC-4447-96AB-1AC9F7C98B6A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2651EEB-46E0-4BAA-8BC6-53BEB7014C5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865B3990-D2A4-445A-9E79-3644671DD5B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A357CBF-B551-4F3D-889B-08444E017723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5017553-F350-4E0B-ABA9-F47D74E6BB4A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436F195-B73C-4083-BF0A-F80D6722A12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1F7BD61-F7BF-42F8-82FF-BCF7A9F42EA7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6216D409-AF33-4321-B52E-D50BDECC257B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C8389FA2-F2FB-499D-BC87-3D34652FB0B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2E15C34-8808-4D72-A804-F558D0D34054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862F74C-9414-46CE-A859-9580D42AFCF1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09D1046-BAF4-491F-BDA5-732D6B3FEB7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50B94FD-21EF-4409-9264-8B4B90442A80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2B61E92A-2FF5-4840-BD9B-16ACB8DF96E3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B876FBE-BC9D-4A81-8ED9-178188C59C0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334FE4A3-77A7-4062-9303-2F51E2FCF22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9BDAD307-FF69-42A7-A1BB-284DF950C7A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F566E59-CD41-46CD-BAEF-CFCB4EBB36D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3EE9DE90-A738-49B4-9942-7222458DD3C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3BD134CD-07C1-49F5-8141-828529BA9A7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904DBE7-B929-40AC-9F54-638915EE7CB6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8A94E5C-2C06-4600-9457-FEC0BAE98E3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9B39D90D-0E4F-4011-84D9-AFBAB00C295F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BCEF4F0-CD8D-41C2-A312-0EED343F942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CDF177C-22A5-43B9-A6D1-2925F17DC888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1B4A90AE-5544-4FDE-A954-8435B78BECC1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A36665D5-A84E-4287-A274-3DF7846793E6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E8D41C9C-8CB6-431F-892D-5307B65188D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9BE117E4-A070-46D3-863E-3D21FF65C7C5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F95922B-4FE8-42F0-B2B2-D500667138D6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2E803F1-834D-4239-B38E-9743151C5FA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4AD2508-99F4-4F53-B258-E8D0678A1B38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FA91CE12-963D-4D1F-87A4-D4975F768FA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569165DC-0DD5-446B-A1C1-06CD16F717D7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56E17E4-D5F1-4481-90E6-37CD8707AF16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76E64454-6556-41BA-9A7A-17E80A0D45F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0ECCBF0-4651-40C5-A94A-275F3D8D9C84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2E029A4-0EC0-4AC1-B5C8-6EF7E762603E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5996A687-D41F-4361-8D10-048D2FF9F720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B857DF76-2F0A-4C63-BAEA-C279ABA065C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359C7929-1A03-4677-8DD0-07E17A66C242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282F26A-0568-497A-922D-49A61E182FD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D4FC963-7EBF-43C5-BDD4-736FD7A92E4C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F866B6B5-24C0-40D1-A44C-B2BE06BCF923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F365775-FB2E-4EDE-88FC-024C1EC27578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68907E3-6B3B-4AD2-B68F-7916EFC792E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FCCD47E-8473-4560-9FF1-B676E3D3E920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6B9119B-03E7-4DD8-8235-B5440185AA0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CDF1F5E-7DAF-452A-A578-16C034CB6DA8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150D4485-BF39-4D7F-95A1-A9119A31DD4A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7FDC7B1C-DFC5-4DFC-9EFD-8E7493CB3A1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D19ABD77-5458-483A-B32D-FC128B4863A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29A261B-9177-41B9-8C47-6771580AD2A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2852AC7-7957-4B0C-B389-01B02B5F5A38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745F258-5558-432C-B0BF-8CA89015FD99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57DEDF57-D795-49CA-9794-BA8D5F7FE8AF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5207BDD9-9E08-4D12-9DED-E19B896E75EF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521D04CE-E2E9-47C8-A9A8-0F33BD26FA9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EE166D9-1891-4136-8BCA-55FEEA72E46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55A2EE25-1BF6-491B-B4B1-AFF6A43DDC54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CB9F8624-BC46-4682-ACFB-7F7EEB3DDF59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C8AD5088-6C31-4224-B6FE-9AE3D1DF297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41A4184A-90D6-48A7-B658-2E70CF58376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9EB3F51-163A-4CC0-B44D-2046FFC8EE9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F429DE2-5CB8-4FC1-8EC5-2DEAB1D6279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328275F-DBBB-420D-8F00-646777550CC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A9E5467-216A-4AC7-A51F-6509EA3504A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7D0565F-1225-48D8-A42B-A5A89D4924A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212611B-DEC2-403D-AF49-41F220E8D75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BB23C13-83E9-4F7A-AFB1-ECD096E10A8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D84CF1A-2CC3-4DEB-8796-2316013E3CD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50CEFCC-3BCD-48F0-9853-36D01D3D04C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505A66D-3BDC-4292-AB8A-EB5571E30B8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6FCDBE3-2FCA-4409-99F5-D2BBBEF7C2A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50D8C7F-38D8-48B4-91F3-7672BE36F31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1B664F2-90FD-4735-96A5-647B004F7D3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269E42C-BFE5-4604-9250-004D5F993FA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71ADCE6-4CE6-467B-942B-35F16C6B542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1AD5D7A-510B-44DE-9D02-271D3647CD0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8D48345-8F90-4326-BC10-16713D66898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4B78F70-295D-45C0-B74D-72B67799310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E7AA1CD-BBDF-4028-89D3-0C13BD57B06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98D4141-62CC-4021-9FC4-E2FCD088C3B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4A75D55-A54A-469B-8110-194B9119FBC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B236FCD-6D04-4CA5-AC53-2F18BEB8677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4C68B3D-3253-4B45-BD8C-86D7660D572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973F10A-94E7-4998-A0B9-5F8B39FB675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D47D0CD-795B-4528-AE18-54A5E9FF34D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5BA0CD0-45CA-457F-B976-5A7783B3541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BC4EEF1-82BE-4111-BBEB-8E481A4DD43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8C93319-B48A-4EDC-B82B-3967B064D0B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8F2C5E2-13AE-418F-858B-0AF9EB65AD6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4B6BC9D-4335-42A4-9E40-C9C87F5EBF7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504B5F9-E9EE-4B85-AA98-C6E0E0EF674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30010AB-2679-4982-A165-A6A0B5A3FD4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2EA79E8-4B4B-4B49-A537-43CEF78FE2E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0F7A20F-FCC5-477D-85A9-DF1174F681D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6325523-82E5-463A-98B4-E6B0DB5BB0D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F500BD2-264E-41FB-8C1F-C84710C63EA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4751F66-C31C-42A6-BE02-D8CF3DFB784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0EDA143-89E9-4842-89BC-58D737E4F51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910E349-5C25-479B-9AAB-1B944451461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F757C28-A3A2-4AEA-909E-9EE25F69031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C66908B-259B-4287-9721-A355CA2D633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FED5AD2-B0E5-4F83-A0EE-E7A869C2649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9E3BCDB-66A3-4170-A1D1-1759907C4DF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7C44420-1BCB-4AB6-BA5C-5A3BEDDB9CD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F97CEF2-1AAD-4721-8DB8-0E2A852C3D4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A77E401-CF56-4472-A5C9-A9C02520C15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58BC3D9-527D-4B0C-BE19-A0C04229975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2498EEC-F5A9-4ECF-B6FC-FF81AFF326A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298A197-3431-4993-BC6B-94845FAEB2E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CA9CD29-0335-49A6-9AAC-FB29883272C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4343028-6CA0-4D4E-BC2E-0454BA5C1D5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033E34D-5A48-444B-991D-BC8C928535C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20FB61DA-327B-4828-9255-1CC1147DFC1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8F6846B-3BB3-435C-ADB7-C66CF35F14B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CA98CC9-BFB0-4B5F-A593-E846D09E8CC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A2E7799-140A-4261-8AFF-FC8E4418A83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D3F0E15-C5B7-4CAB-BAB2-A838065BC65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243FBEA-79FE-43AD-90C8-DC1585EA6FC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1A224C8-86D4-4E3B-9346-44545A55F7D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75E0577-D949-42E2-AE57-1151F3EDD3C4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ADBA1FA-9707-453F-A06B-735FBB1D520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1F5B210-7C65-42FF-A38B-3828541BC89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55624A1-3FFF-4613-B4F6-87B2C7A91B9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5E9624C-828D-47C8-B7F7-B3707E2868D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EAD51E3-7ED5-42FA-BA7D-9F22B0A1157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EF5483D-7E69-4A05-9506-CA2EE09546E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F21B293-BE6E-4C40-8C75-BA04CD0450F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2375D58-5F58-4E93-9B81-D7BE50CA589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2CDEE96-85D0-40E7-8B63-AED48257B6E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3C69CFF-F7CB-498C-B528-FE6EF17CBF8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268E75F5-5578-4F63-8B2B-F364DC15641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8ECD0B6-BA84-48ED-A733-AD54DFA3404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1030DE5-0D5A-4EE6-BAE0-7A674E9B8B4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5BA4E59B-AA33-41CA-8E30-B64C2DCAC1F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3832AFF-8BF4-4277-921B-212D23A6F14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AB07E24-9A4C-414D-814C-DEBB0DA6983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2BE02A0-FF3C-4422-A860-6BFBB6F572D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EC55DBD-943C-4694-8070-936B114B5E0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E0A821E-2DFD-4D26-AC6A-0F5BFC06123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9F4A394-6C8D-4A66-9D38-F0959FA9D48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C0EF23C-6312-4708-AACB-FD4D1BFFF49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B89EDCF4-DAE4-4CA8-87B5-85D06207F41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67B00E8-4A52-498F-B036-30121281DB7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ECD5295-5D28-42C4-972B-7E08AFEFDC9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9BFAEB3-CC7F-4B65-B79F-1329B429B37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DCF2077-AD48-4E71-9629-27EB0E5A43F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38D4022-A203-4BB7-87F4-FEE3F08EAF3A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1C097726-C823-4690-B963-6B813D027D56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F5932DB-ED9E-4CDC-ADA8-D30C9780EF2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7B1ED2E-A6D6-4965-85B8-34DED013707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4E132F7-786E-4DA6-8620-FF67174A6D8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1898</Words>
  <Application>Microsoft Office PowerPoint</Application>
  <PresentationFormat>Widescreen</PresentationFormat>
  <Paragraphs>999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Cobranchi</dc:creator>
  <cp:lastModifiedBy>Anthony Cobranchi</cp:lastModifiedBy>
  <cp:revision>84</cp:revision>
  <dcterms:created xsi:type="dcterms:W3CDTF">2015-02-26T04:53:27Z</dcterms:created>
  <dcterms:modified xsi:type="dcterms:W3CDTF">2015-02-26T20:58:23Z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