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9" r:id="rId5"/>
    <p:sldId id="260"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p:cViewPr varScale="1">
        <p:scale>
          <a:sx n="74" d="100"/>
          <a:sy n="74" d="100"/>
        </p:scale>
        <p:origin x="-127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528500"/>
            <a:ext cx="1638300" cy="646331"/>
          </a:xfrm>
          <a:prstGeom prst="rect">
            <a:avLst/>
          </a:prstGeom>
          <a:noFill/>
        </p:spPr>
        <p:txBody>
          <a:bodyPr wrap="square" rtlCol="0">
            <a:spAutoFit/>
          </a:bodyPr>
          <a:lstStyle/>
          <a:p>
            <a:r>
              <a:rPr lang="en-US" sz="3600" dirty="0" smtClean="0"/>
              <a:t>Email: </a:t>
            </a:r>
            <a:endParaRPr lang="en-US" sz="3600" dirty="0"/>
          </a:p>
        </p:txBody>
      </p:sp>
      <p:sp>
        <p:nvSpPr>
          <p:cNvPr id="3" name="TextBox 2"/>
          <p:cNvSpPr txBox="1"/>
          <p:nvPr/>
        </p:nvSpPr>
        <p:spPr>
          <a:xfrm>
            <a:off x="1104363" y="1371600"/>
            <a:ext cx="7010400" cy="1015663"/>
          </a:xfrm>
          <a:prstGeom prst="rect">
            <a:avLst/>
          </a:prstGeom>
          <a:noFill/>
        </p:spPr>
        <p:txBody>
          <a:bodyPr wrap="square" rtlCol="0">
            <a:spAutoFit/>
          </a:bodyPr>
          <a:lstStyle/>
          <a:p>
            <a:pPr algn="ctr"/>
            <a:r>
              <a:rPr lang="en-US" sz="6000" dirty="0" smtClean="0"/>
              <a:t>Sign in </a:t>
            </a:r>
            <a:endParaRPr lang="en-US" sz="6000" dirty="0"/>
          </a:p>
        </p:txBody>
      </p:sp>
      <p:sp>
        <p:nvSpPr>
          <p:cNvPr id="4" name="TextBox 3"/>
          <p:cNvSpPr txBox="1"/>
          <p:nvPr/>
        </p:nvSpPr>
        <p:spPr>
          <a:xfrm>
            <a:off x="2895600" y="4344575"/>
            <a:ext cx="2286000" cy="646331"/>
          </a:xfrm>
          <a:prstGeom prst="rect">
            <a:avLst/>
          </a:prstGeom>
          <a:noFill/>
        </p:spPr>
        <p:txBody>
          <a:bodyPr wrap="square" rtlCol="0">
            <a:spAutoFit/>
          </a:bodyPr>
          <a:lstStyle/>
          <a:p>
            <a:r>
              <a:rPr lang="en-US" sz="3600" dirty="0" smtClean="0"/>
              <a:t>Password: </a:t>
            </a:r>
            <a:endParaRPr lang="en-US" sz="3600" dirty="0"/>
          </a:p>
        </p:txBody>
      </p:sp>
      <p:sp>
        <p:nvSpPr>
          <p:cNvPr id="5" name="TextBox 4"/>
          <p:cNvSpPr txBox="1"/>
          <p:nvPr/>
        </p:nvSpPr>
        <p:spPr>
          <a:xfrm>
            <a:off x="5334000" y="2667000"/>
            <a:ext cx="2438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5410200" y="4467999"/>
            <a:ext cx="24384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Rectangle 6"/>
          <p:cNvSpPr/>
          <p:nvPr/>
        </p:nvSpPr>
        <p:spPr>
          <a:xfrm>
            <a:off x="0" y="5434"/>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8" name="Picture 4"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0" y="70389"/>
            <a:ext cx="2415020" cy="114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2028067315"/>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2" name="Rectangle 1"/>
          <p:cNvSpPr/>
          <p:nvPr/>
        </p:nvSpPr>
        <p:spPr>
          <a:xfrm>
            <a:off x="2514600" y="5791200"/>
            <a:ext cx="640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19400" y="6063734"/>
            <a:ext cx="16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Add </a:t>
            </a:r>
            <a:endParaRPr lang="en-US" dirty="0"/>
          </a:p>
        </p:txBody>
      </p:sp>
      <p:sp>
        <p:nvSpPr>
          <p:cNvPr id="15" name="Rectangle 14"/>
          <p:cNvSpPr/>
          <p:nvPr/>
        </p:nvSpPr>
        <p:spPr>
          <a:xfrm>
            <a:off x="4914900" y="6063734"/>
            <a:ext cx="1600200" cy="3693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Edit</a:t>
            </a:r>
            <a:endParaRPr lang="en-US" dirty="0"/>
          </a:p>
        </p:txBody>
      </p:sp>
      <p:sp>
        <p:nvSpPr>
          <p:cNvPr id="16" name="TextBox 15"/>
          <p:cNvSpPr txBox="1"/>
          <p:nvPr/>
        </p:nvSpPr>
        <p:spPr>
          <a:xfrm>
            <a:off x="6998594" y="6058763"/>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Delete</a:t>
            </a:r>
            <a:endParaRPr lang="en-US"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51130"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2" name="Table 11"/>
          <p:cNvGraphicFramePr>
            <a:graphicFrameLocks noGrp="1"/>
          </p:cNvGraphicFramePr>
          <p:nvPr>
            <p:extLst>
              <p:ext uri="{D42A27DB-BD31-4B8C-83A1-F6EECF244321}">
                <p14:modId xmlns:p14="http://schemas.microsoft.com/office/powerpoint/2010/main" val="1467951442"/>
              </p:ext>
            </p:extLst>
          </p:nvPr>
        </p:nvGraphicFramePr>
        <p:xfrm>
          <a:off x="2514600" y="3035807"/>
          <a:ext cx="6477001" cy="3745085"/>
        </p:xfrm>
        <a:graphic>
          <a:graphicData uri="http://schemas.openxmlformats.org/drawingml/2006/table">
            <a:tbl>
              <a:tblPr firstRow="1" bandRow="1">
                <a:tableStyleId>{5C22544A-7EE6-4342-B048-85BDC9FD1C3A}</a:tableStyleId>
              </a:tblPr>
              <a:tblGrid>
                <a:gridCol w="1105997"/>
                <a:gridCol w="935843"/>
                <a:gridCol w="680613"/>
                <a:gridCol w="669440"/>
                <a:gridCol w="1542554"/>
                <a:gridCol w="1542554"/>
              </a:tblGrid>
              <a:tr h="530787">
                <a:tc>
                  <a:txBody>
                    <a:bodyPr/>
                    <a:lstStyle/>
                    <a:p>
                      <a:r>
                        <a:rPr lang="en-US" dirty="0" smtClean="0"/>
                        <a:t>Student Name</a:t>
                      </a:r>
                      <a:endParaRPr lang="en-US" dirty="0"/>
                    </a:p>
                  </a:txBody>
                  <a:tcPr/>
                </a:tc>
                <a:tc>
                  <a:txBody>
                    <a:bodyPr/>
                    <a:lstStyle/>
                    <a:p>
                      <a:r>
                        <a:rPr lang="en-US" dirty="0" smtClean="0"/>
                        <a:t>Email:</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Comments</a:t>
                      </a:r>
                      <a:endParaRPr lang="en-US" dirty="0"/>
                    </a:p>
                  </a:txBody>
                  <a:tcPr/>
                </a:tc>
                <a:tc>
                  <a:txBody>
                    <a:bodyPr/>
                    <a:lstStyle/>
                    <a:p>
                      <a:r>
                        <a:rPr lang="en-US" dirty="0" smtClean="0"/>
                        <a:t>Grade in</a:t>
                      </a:r>
                      <a:r>
                        <a:rPr lang="en-US" baseline="0" dirty="0" smtClean="0"/>
                        <a:t> Class</a:t>
                      </a:r>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251130" y="4495800"/>
            <a:ext cx="190195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Student List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62640432"/>
              </p:ext>
            </p:extLst>
          </p:nvPr>
        </p:nvGraphicFramePr>
        <p:xfrm>
          <a:off x="2514600" y="1393190"/>
          <a:ext cx="6553200" cy="414020"/>
        </p:xfrm>
        <a:graphic>
          <a:graphicData uri="http://schemas.openxmlformats.org/drawingml/2006/table">
            <a:tbl>
              <a:tblPr firstRow="1" bandRow="1">
                <a:tableStyleId>{5C22544A-7EE6-4342-B048-85BDC9FD1C3A}</a:tableStyleId>
              </a:tblPr>
              <a:tblGrid>
                <a:gridCol w="6553200"/>
              </a:tblGrid>
              <a:tr h="414020">
                <a:tc>
                  <a:txBody>
                    <a:bodyPr/>
                    <a:lstStyle/>
                    <a:p>
                      <a:r>
                        <a:rPr lang="en-US" dirty="0" smtClean="0"/>
                        <a:t>Assignments: </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92285280"/>
              </p:ext>
            </p:extLst>
          </p:nvPr>
        </p:nvGraphicFramePr>
        <p:xfrm>
          <a:off x="2514600" y="1830426"/>
          <a:ext cx="6096000" cy="640080"/>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370840">
                <a:tc>
                  <a:txBody>
                    <a:bodyPr/>
                    <a:lstStyle/>
                    <a:p>
                      <a:r>
                        <a:rPr lang="en-US" dirty="0" smtClean="0"/>
                        <a:t>Classroom CRUD</a:t>
                      </a:r>
                      <a:endParaRPr lang="en-US"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r>
            </a:tbl>
          </a:graphicData>
        </a:graphic>
      </p:graphicFrame>
      <p:cxnSp>
        <p:nvCxnSpPr>
          <p:cNvPr id="19" name="Straight Arrow Connector 18"/>
          <p:cNvCxnSpPr/>
          <p:nvPr/>
        </p:nvCxnSpPr>
        <p:spPr>
          <a:xfrm>
            <a:off x="4191000" y="2514599"/>
            <a:ext cx="5334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a:off x="5029200" y="2514599"/>
            <a:ext cx="3810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182</TotalTime>
  <Words>250</Words>
  <Application>Microsoft Office PowerPoint</Application>
  <PresentationFormat>On-screen Show (4:3)</PresentationFormat>
  <Paragraphs>59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36</cp:revision>
  <dcterms:created xsi:type="dcterms:W3CDTF">2015-02-26T16:56:31Z</dcterms:created>
  <dcterms:modified xsi:type="dcterms:W3CDTF">2015-02-26T22:48:30Z</dcterms:modified>
</cp:coreProperties>
</file>