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9"/>
  </p:sldMasterIdLst>
  <p:sldIdLst>
    <p:sldId id="256" r:id="rId90"/>
    <p:sldId id="262" r:id="rId91"/>
    <p:sldId id="264" r:id="rId92"/>
    <p:sldId id="259" r:id="rId93"/>
    <p:sldId id="260" r:id="rId94"/>
    <p:sldId id="263" r:id="rId95"/>
    <p:sldId id="265" r:id="rId96"/>
    <p:sldId id="267" r:id="rId97"/>
    <p:sldId id="266" r:id="rId9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86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customXml" Target="../customXml/item76.xml"/><Relationship Id="rId84" Type="http://schemas.openxmlformats.org/officeDocument/2006/relationships/customXml" Target="../customXml/item84.xml"/><Relationship Id="rId89" Type="http://schemas.openxmlformats.org/officeDocument/2006/relationships/slideMaster" Target="slideMasters/slideMaster1.xml"/><Relationship Id="rId97" Type="http://schemas.openxmlformats.org/officeDocument/2006/relationships/slide" Target="slides/slide8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customXml" Target="../customXml/item87.xml"/><Relationship Id="rId102" Type="http://schemas.openxmlformats.org/officeDocument/2006/relationships/tableStyles" Target="tableStyles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slide" Target="slides/slide1.xml"/><Relationship Id="rId95" Type="http://schemas.openxmlformats.org/officeDocument/2006/relationships/slide" Target="slides/slide6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slide" Target="slides/slide4.xml"/><Relationship Id="rId98" Type="http://schemas.openxmlformats.org/officeDocument/2006/relationships/slide" Target="slides/slide9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slide" Target="slides/slide2.xml"/><Relationship Id="rId96" Type="http://schemas.openxmlformats.org/officeDocument/2006/relationships/slide" Target="slides/slide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slide" Target="slides/slide5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5ED4-5578-4DDF-B6C5-962615F2E87C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DF1-8CCD-47FB-A5CC-725E5D61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9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5ED4-5578-4DDF-B6C5-962615F2E87C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DF1-8CCD-47FB-A5CC-725E5D61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6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5ED4-5578-4DDF-B6C5-962615F2E87C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DF1-8CCD-47FB-A5CC-725E5D61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9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5ED4-5578-4DDF-B6C5-962615F2E87C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DF1-8CCD-47FB-A5CC-725E5D61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9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5ED4-5578-4DDF-B6C5-962615F2E87C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DF1-8CCD-47FB-A5CC-725E5D61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5ED4-5578-4DDF-B6C5-962615F2E87C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DF1-8CCD-47FB-A5CC-725E5D61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7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5ED4-5578-4DDF-B6C5-962615F2E87C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DF1-8CCD-47FB-A5CC-725E5D61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5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5ED4-5578-4DDF-B6C5-962615F2E87C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DF1-8CCD-47FB-A5CC-725E5D61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1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5ED4-5578-4DDF-B6C5-962615F2E87C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DF1-8CCD-47FB-A5CC-725E5D61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5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5ED4-5578-4DDF-B6C5-962615F2E87C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DF1-8CCD-47FB-A5CC-725E5D61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1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5ED4-5578-4DDF-B6C5-962615F2E87C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DF1-8CCD-47FB-A5CC-725E5D61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9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F5ED4-5578-4DDF-B6C5-962615F2E87C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9ADF1-8CCD-47FB-A5CC-725E5D61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9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58.xml"/><Relationship Id="rId7" Type="http://schemas.openxmlformats.org/officeDocument/2006/relationships/customXml" Target="../../customXml/item65.xml"/><Relationship Id="rId12" Type="http://schemas.openxmlformats.org/officeDocument/2006/relationships/image" Target="../media/image2.png"/><Relationship Id="rId2" Type="http://schemas.openxmlformats.org/officeDocument/2006/relationships/customXml" Target="../../customXml/item75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57.xml"/><Relationship Id="rId6" Type="http://schemas.openxmlformats.org/officeDocument/2006/relationships/customXml" Target="../../customXml/item76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3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3.xml"/><Relationship Id="rId9" Type="http://schemas.openxmlformats.org/officeDocument/2006/relationships/customXml" Target="../../customXml/item84.xml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.xml"/><Relationship Id="rId13" Type="http://schemas.openxmlformats.org/officeDocument/2006/relationships/image" Target="../media/image4.png"/><Relationship Id="rId3" Type="http://schemas.openxmlformats.org/officeDocument/2006/relationships/customXml" Target="../../customXml/item36.xml"/><Relationship Id="rId7" Type="http://schemas.openxmlformats.org/officeDocument/2006/relationships/customXml" Target="../../customXml/item53.xml"/><Relationship Id="rId12" Type="http://schemas.openxmlformats.org/officeDocument/2006/relationships/image" Target="../media/image3.png"/><Relationship Id="rId2" Type="http://schemas.openxmlformats.org/officeDocument/2006/relationships/customXml" Target="../../customXml/item85.xml"/><Relationship Id="rId1" Type="http://schemas.openxmlformats.org/officeDocument/2006/relationships/customXml" Target="../../customXml/item63.xml"/><Relationship Id="rId6" Type="http://schemas.openxmlformats.org/officeDocument/2006/relationships/customXml" Target="../../customXml/item52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21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69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5.png"/><Relationship Id="rId3" Type="http://schemas.openxmlformats.org/officeDocument/2006/relationships/customXml" Target="../../customXml/item16.xml"/><Relationship Id="rId7" Type="http://schemas.openxmlformats.org/officeDocument/2006/relationships/customXml" Target="../../customXml/item54.xml"/><Relationship Id="rId12" Type="http://schemas.openxmlformats.org/officeDocument/2006/relationships/image" Target="../media/image4.png"/><Relationship Id="rId2" Type="http://schemas.openxmlformats.org/officeDocument/2006/relationships/customXml" Target="../../customXml/item70.xml"/><Relationship Id="rId1" Type="http://schemas.openxmlformats.org/officeDocument/2006/relationships/customXml" Target="../../customXml/item32.xml"/><Relationship Id="rId6" Type="http://schemas.openxmlformats.org/officeDocument/2006/relationships/customXml" Target="../../customXml/item33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88.xml"/><Relationship Id="rId10" Type="http://schemas.openxmlformats.org/officeDocument/2006/relationships/image" Target="../media/image2.png"/><Relationship Id="rId4" Type="http://schemas.openxmlformats.org/officeDocument/2006/relationships/customXml" Target="../../customXml/item48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.xml"/><Relationship Id="rId13" Type="http://schemas.openxmlformats.org/officeDocument/2006/relationships/customXml" Target="../../customXml/item43.xml"/><Relationship Id="rId18" Type="http://schemas.openxmlformats.org/officeDocument/2006/relationships/customXml" Target="../../customXml/item7.xml"/><Relationship Id="rId3" Type="http://schemas.openxmlformats.org/officeDocument/2006/relationships/customXml" Target="../../customXml/item24.xml"/><Relationship Id="rId21" Type="http://schemas.openxmlformats.org/officeDocument/2006/relationships/image" Target="../media/image2.png"/><Relationship Id="rId7" Type="http://schemas.openxmlformats.org/officeDocument/2006/relationships/customXml" Target="../../customXml/item78.xml"/><Relationship Id="rId12" Type="http://schemas.openxmlformats.org/officeDocument/2006/relationships/customXml" Target="../../customXml/item60.xml"/><Relationship Id="rId17" Type="http://schemas.openxmlformats.org/officeDocument/2006/relationships/customXml" Target="../../customXml/item61.xml"/><Relationship Id="rId25" Type="http://schemas.openxmlformats.org/officeDocument/2006/relationships/image" Target="../media/image6.png"/><Relationship Id="rId2" Type="http://schemas.openxmlformats.org/officeDocument/2006/relationships/customXml" Target="../../customXml/item77.xml"/><Relationship Id="rId16" Type="http://schemas.openxmlformats.org/officeDocument/2006/relationships/customXml" Target="../../customXml/item26.xml"/><Relationship Id="rId20" Type="http://schemas.openxmlformats.org/officeDocument/2006/relationships/image" Target="../media/image1.png"/><Relationship Id="rId1" Type="http://schemas.openxmlformats.org/officeDocument/2006/relationships/customXml" Target="../../customXml/item41.xml"/><Relationship Id="rId6" Type="http://schemas.openxmlformats.org/officeDocument/2006/relationships/customXml" Target="../../customXml/item42.xml"/><Relationship Id="rId11" Type="http://schemas.openxmlformats.org/officeDocument/2006/relationships/customXml" Target="../../customXml/item25.xml"/><Relationship Id="rId24" Type="http://schemas.openxmlformats.org/officeDocument/2006/relationships/image" Target="../media/image5.png"/><Relationship Id="rId5" Type="http://schemas.openxmlformats.org/officeDocument/2006/relationships/customXml" Target="../../customXml/item6.xml"/><Relationship Id="rId15" Type="http://schemas.openxmlformats.org/officeDocument/2006/relationships/customXml" Target="../../customXml/item80.xml"/><Relationship Id="rId23" Type="http://schemas.openxmlformats.org/officeDocument/2006/relationships/image" Target="../media/image4.png"/><Relationship Id="rId10" Type="http://schemas.openxmlformats.org/officeDocument/2006/relationships/customXml" Target="../../customXml/item81.xml"/><Relationship Id="rId19" Type="http://schemas.openxmlformats.org/officeDocument/2006/relationships/slideLayout" Target="../slideLayouts/slideLayout1.xml"/><Relationship Id="rId4" Type="http://schemas.openxmlformats.org/officeDocument/2006/relationships/customXml" Target="../../customXml/item59.xml"/><Relationship Id="rId9" Type="http://schemas.openxmlformats.org/officeDocument/2006/relationships/customXml" Target="../../customXml/item49.xml"/><Relationship Id="rId14" Type="http://schemas.openxmlformats.org/officeDocument/2006/relationships/customXml" Target="../../customXml/item9.xml"/><Relationship Id="rId2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.xml"/><Relationship Id="rId13" Type="http://schemas.openxmlformats.org/officeDocument/2006/relationships/customXml" Target="../../customXml/item29.xml"/><Relationship Id="rId18" Type="http://schemas.openxmlformats.org/officeDocument/2006/relationships/customXml" Target="../../customXml/item30.xml"/><Relationship Id="rId26" Type="http://schemas.openxmlformats.org/officeDocument/2006/relationships/image" Target="../media/image4.png"/><Relationship Id="rId3" Type="http://schemas.openxmlformats.org/officeDocument/2006/relationships/customXml" Target="../../customXml/item10.xml"/><Relationship Id="rId21" Type="http://schemas.openxmlformats.org/officeDocument/2006/relationships/customXml" Target="../../customXml/item72.xml"/><Relationship Id="rId7" Type="http://schemas.openxmlformats.org/officeDocument/2006/relationships/customXml" Target="../../customXml/item62.xml"/><Relationship Id="rId12" Type="http://schemas.openxmlformats.org/officeDocument/2006/relationships/customXml" Target="../../customXml/item50.xml"/><Relationship Id="rId17" Type="http://schemas.openxmlformats.org/officeDocument/2006/relationships/customXml" Target="../../customXml/item46.xml"/><Relationship Id="rId25" Type="http://schemas.openxmlformats.org/officeDocument/2006/relationships/image" Target="../media/image3.png"/><Relationship Id="rId2" Type="http://schemas.openxmlformats.org/officeDocument/2006/relationships/customXml" Target="../../customXml/item66.xml"/><Relationship Id="rId16" Type="http://schemas.openxmlformats.org/officeDocument/2006/relationships/customXml" Target="../../customXml/item67.xml"/><Relationship Id="rId20" Type="http://schemas.openxmlformats.org/officeDocument/2006/relationships/customXml" Target="../../customXml/item34.xml"/><Relationship Id="rId1" Type="http://schemas.openxmlformats.org/officeDocument/2006/relationships/customXml" Target="../../customXml/item27.xml"/><Relationship Id="rId6" Type="http://schemas.openxmlformats.org/officeDocument/2006/relationships/customXml" Target="../../customXml/item28.xml"/><Relationship Id="rId11" Type="http://schemas.openxmlformats.org/officeDocument/2006/relationships/customXml" Target="../../customXml/item12.xml"/><Relationship Id="rId24" Type="http://schemas.openxmlformats.org/officeDocument/2006/relationships/image" Target="../media/image2.png"/><Relationship Id="rId5" Type="http://schemas.openxmlformats.org/officeDocument/2006/relationships/customXml" Target="../../customXml/item82.xml"/><Relationship Id="rId15" Type="http://schemas.openxmlformats.org/officeDocument/2006/relationships/customXml" Target="../../customXml/item13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10" Type="http://schemas.openxmlformats.org/officeDocument/2006/relationships/customXml" Target="../../customXml/item79.xml"/><Relationship Id="rId19" Type="http://schemas.openxmlformats.org/officeDocument/2006/relationships/customXml" Target="../../customXml/item15.xml"/><Relationship Id="rId4" Type="http://schemas.openxmlformats.org/officeDocument/2006/relationships/customXml" Target="../../customXml/item44.xml"/><Relationship Id="rId9" Type="http://schemas.openxmlformats.org/officeDocument/2006/relationships/customXml" Target="../../customXml/item45.xml"/><Relationship Id="rId14" Type="http://schemas.openxmlformats.org/officeDocument/2006/relationships/customXml" Target="../../customXml/item83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7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51.xml"/><Relationship Id="rId7" Type="http://schemas.openxmlformats.org/officeDocument/2006/relationships/customXml" Target="../../customXml/item47.xml"/><Relationship Id="rId12" Type="http://schemas.openxmlformats.org/officeDocument/2006/relationships/image" Target="../media/image2.png"/><Relationship Id="rId2" Type="http://schemas.openxmlformats.org/officeDocument/2006/relationships/customXml" Target="../../customXml/item14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68.xml"/><Relationship Id="rId6" Type="http://schemas.openxmlformats.org/officeDocument/2006/relationships/customXml" Target="../../customXml/item64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3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86.xml"/><Relationship Id="rId9" Type="http://schemas.openxmlformats.org/officeDocument/2006/relationships/customXml" Target="../../customXml/item18.xml"/><Relationship Id="rId1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customXml" Target="../../customXml/item71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customXml" Target="../../customXml/item37.xml"/><Relationship Id="rId1" Type="http://schemas.openxmlformats.org/officeDocument/2006/relationships/customXml" Target="../../customXml/item4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22.xml"/><Relationship Id="rId10" Type="http://schemas.openxmlformats.org/officeDocument/2006/relationships/image" Target="../media/image4.png"/><Relationship Id="rId4" Type="http://schemas.openxmlformats.org/officeDocument/2006/relationships/customXml" Target="../../customXml/item17.xm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customXml" Target="../../customXml/item39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5.pn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55.xml"/><Relationship Id="rId6" Type="http://schemas.openxmlformats.org/officeDocument/2006/relationships/customXml" Target="../../customXml/item56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19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74.xml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customXml" Target="../../customXml/item73.xml"/><Relationship Id="rId1" Type="http://schemas.openxmlformats.org/officeDocument/2006/relationships/customXml" Target="../../customXml/item3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grpFill/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grp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  <a:grpFill/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pFill/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grpFill/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  <a:grpFill/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pFill/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grpFill/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grpFill/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  <a:grpFill/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http://www.vls.com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  <a:grpFill/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grpFill/>
                <a:extLst/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  <a:grpFill/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1" name="Content"/>
          <p:cNvSpPr/>
          <p:nvPr>
            <p:custDataLst>
              <p:custData r:id="rId2"/>
            </p:custDataLst>
          </p:nvPr>
        </p:nvSpPr>
        <p:spPr>
          <a:xfrm>
            <a:off x="108797" y="680406"/>
            <a:ext cx="11981603" cy="791688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Segoe UI Semibold" pitchFamily="34" charset="0"/>
                <a:cs typeface="Segoe UI Semilight" pitchFamily="34" charset="0"/>
              </a:rPr>
              <a:t>Virtual Learning System</a:t>
            </a: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</p:txBody>
      </p:sp>
      <p:sp>
        <p:nvSpPr>
          <p:cNvPr id="44" name="Content"/>
          <p:cNvSpPr/>
          <p:nvPr>
            <p:custDataLst>
              <p:custData r:id="rId3"/>
            </p:custDataLst>
          </p:nvPr>
        </p:nvSpPr>
        <p:spPr>
          <a:xfrm>
            <a:off x="4643777" y="2954037"/>
            <a:ext cx="2751226" cy="2951763"/>
          </a:xfrm>
          <a:prstGeom prst="roundRect">
            <a:avLst/>
          </a:prstGeom>
          <a:solidFill>
            <a:srgbClr val="00B0F0"/>
          </a:solidFill>
          <a:ln w="3175">
            <a:solidFill>
              <a:srgbClr val="0070C0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/>
          <p:nvPr>
            <p:custDataLst>
              <p:custData r:id="rId4"/>
            </p:custDataLst>
          </p:nvPr>
        </p:nvSpPr>
        <p:spPr>
          <a:xfrm>
            <a:off x="5059855" y="5470675"/>
            <a:ext cx="897452" cy="22225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REGISTER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5"/>
            </p:custDataLst>
          </p:nvPr>
        </p:nvSpPr>
        <p:spPr>
          <a:xfrm>
            <a:off x="6086925" y="5470675"/>
            <a:ext cx="897452" cy="22225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SIGN 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6"/>
            </p:custDataLst>
          </p:nvPr>
        </p:nvSpPr>
        <p:spPr>
          <a:xfrm>
            <a:off x="4952204" y="4127913"/>
            <a:ext cx="2134372" cy="43198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USER NAME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7"/>
            </p:custDataLst>
          </p:nvPr>
        </p:nvSpPr>
        <p:spPr>
          <a:xfrm>
            <a:off x="4952204" y="4820320"/>
            <a:ext cx="2134372" cy="43198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PASSWORD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/>
          <p:cNvSpPr txBox="1"/>
          <p:nvPr>
            <p:custDataLst>
              <p:custData r:id="rId8"/>
            </p:custDataLst>
          </p:nvPr>
        </p:nvSpPr>
        <p:spPr>
          <a:xfrm>
            <a:off x="5569587" y="3328883"/>
            <a:ext cx="899605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VLS</a:t>
            </a:r>
          </a:p>
        </p:txBody>
      </p:sp>
      <p:sp>
        <p:nvSpPr>
          <p:cNvPr id="50" name="MouseClick"/>
          <p:cNvSpPr/>
          <p:nvPr>
            <p:custDataLst>
              <p:custData r:id="rId9"/>
            </p:custDataLst>
          </p:nvPr>
        </p:nvSpPr>
        <p:spPr>
          <a:xfrm rot="20359169">
            <a:off x="6774536" y="565306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67 0.16343 C -0.10339 0.16274 -0.09284 0.16436 -0.08281 0.16111 C -0.07513 0.15857 -0.06888 0.15139 -0.06198 0.14653 C -0.0345 0.12732 -0.02292 0.09977 -0.00729 0.06528 C -0.0026 0.04352 -2.08333E-7 0.02269 -2.08333E-7 -3.7037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grpFill/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grp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  <a:grpFill/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pFill/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grpFill/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  <a:grpFill/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pFill/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grpFill/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rgbClr val="00B0F0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  <a:grpFill/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http://www.vls.com/semesters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  <a:grpFill/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grpFill/>
                <a:extLst/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  <a:grpFill/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0" name="Content"/>
          <p:cNvSpPr txBox="1"/>
          <p:nvPr>
            <p:custDataLst>
              <p:custData r:id="rId2"/>
            </p:custDataLst>
          </p:nvPr>
        </p:nvSpPr>
        <p:spPr>
          <a:xfrm>
            <a:off x="450380" y="957681"/>
            <a:ext cx="1738681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New Semester</a:t>
            </a:r>
            <a:endParaRPr lang="en-US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 txBox="1"/>
          <p:nvPr>
            <p:custDataLst>
              <p:custData r:id="rId3"/>
            </p:custDataLst>
          </p:nvPr>
        </p:nvSpPr>
        <p:spPr>
          <a:xfrm>
            <a:off x="10737036" y="957680"/>
            <a:ext cx="1055097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 Out</a:t>
            </a:r>
            <a:endParaRPr lang="en-US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101600" y="2574531"/>
            <a:ext cx="11988800" cy="50913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Summer 2014</a:t>
            </a:r>
            <a:endParaRPr lang="en-US" b="1" dirty="0">
              <a:solidFill>
                <a:srgbClr val="00B0F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101600" y="2058171"/>
            <a:ext cx="11988800" cy="509138"/>
          </a:xfrm>
          <a:prstGeom prst="rect">
            <a:avLst/>
          </a:prstGeom>
          <a:solidFill>
            <a:srgbClr val="00B0F0"/>
          </a:solidFill>
          <a:ln w="3175">
            <a:solidFill>
              <a:srgbClr val="00B0F0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Fall 2014</a:t>
            </a:r>
            <a:endParaRPr lang="en-US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6"/>
            </p:custDataLst>
          </p:nvPr>
        </p:nvSpPr>
        <p:spPr>
          <a:xfrm>
            <a:off x="101600" y="3090891"/>
            <a:ext cx="11988800" cy="509138"/>
          </a:xfrm>
          <a:prstGeom prst="rect">
            <a:avLst/>
          </a:prstGeom>
          <a:solidFill>
            <a:srgbClr val="00B0F0"/>
          </a:solidFill>
          <a:ln w="3175">
            <a:solidFill>
              <a:srgbClr val="00B0F0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Spring 2013</a:t>
            </a:r>
            <a:endParaRPr lang="en-US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MouseClick"/>
          <p:cNvSpPr/>
          <p:nvPr>
            <p:custDataLst>
              <p:custData r:id="rId7"/>
            </p:custDataLst>
          </p:nvPr>
        </p:nvSpPr>
        <p:spPr>
          <a:xfrm rot="20359169">
            <a:off x="7636549" y="296384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9" name="Content"/>
          <p:cNvSpPr/>
          <p:nvPr>
            <p:custDataLst>
              <p:custData r:id="rId8"/>
            </p:custDataLst>
          </p:nvPr>
        </p:nvSpPr>
        <p:spPr>
          <a:xfrm>
            <a:off x="2488131" y="1234474"/>
            <a:ext cx="2649945" cy="1190555"/>
          </a:xfrm>
          <a:prstGeom prst="wedgeRoundRectCallout">
            <a:avLst>
              <a:gd name="adj1" fmla="val -4175"/>
              <a:gd name="adj2" fmla="val 79034"/>
              <a:gd name="adj3" fmla="val 16667"/>
            </a:avLst>
          </a:prstGeom>
          <a:solidFill>
            <a:srgbClr val="000000">
              <a:alpha val="80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rgbClr val="FFFFFF"/>
                </a:solidFill>
                <a:latin typeface="Segoe UI"/>
              </a:rPr>
              <a:t>View performance history.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5648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1" animBg="1"/>
      <p:bldP spid="7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grpFill/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grp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  <a:grpFill/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pFill/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grpFill/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  <a:grpFill/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pFill/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grpFill/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rgbClr val="00B0F0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  <a:grpFill/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http://www.vls.com/semesters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  <a:grpFill/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grpFill/>
                <a:extLst/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  <a:grpFill/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0" name="Content"/>
          <p:cNvSpPr txBox="1"/>
          <p:nvPr>
            <p:custDataLst>
              <p:custData r:id="rId2"/>
            </p:custDataLst>
          </p:nvPr>
        </p:nvSpPr>
        <p:spPr>
          <a:xfrm>
            <a:off x="450380" y="957681"/>
            <a:ext cx="1738681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New Semester</a:t>
            </a:r>
            <a:endParaRPr lang="en-US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 txBox="1"/>
          <p:nvPr>
            <p:custDataLst>
              <p:custData r:id="rId3"/>
            </p:custDataLst>
          </p:nvPr>
        </p:nvSpPr>
        <p:spPr>
          <a:xfrm>
            <a:off x="10737036" y="957680"/>
            <a:ext cx="1055097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 Out</a:t>
            </a:r>
            <a:endParaRPr lang="en-US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101600" y="2570417"/>
            <a:ext cx="11988800" cy="509138"/>
          </a:xfrm>
          <a:prstGeom prst="rect">
            <a:avLst/>
          </a:prstGeom>
          <a:solidFill>
            <a:srgbClr val="00B0F0"/>
          </a:solidFill>
          <a:ln w="3175">
            <a:solidFill>
              <a:srgbClr val="00B0F0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Summer 2014</a:t>
            </a:r>
            <a:endParaRPr lang="en-US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101600" y="2058171"/>
            <a:ext cx="11988800" cy="509138"/>
          </a:xfrm>
          <a:prstGeom prst="rect">
            <a:avLst/>
          </a:prstGeom>
          <a:solidFill>
            <a:srgbClr val="00B0F0"/>
          </a:solidFill>
          <a:ln w="3175">
            <a:solidFill>
              <a:srgbClr val="00B0F0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Fall 2014</a:t>
            </a:r>
            <a:endParaRPr lang="en-US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6"/>
            </p:custDataLst>
          </p:nvPr>
        </p:nvSpPr>
        <p:spPr>
          <a:xfrm>
            <a:off x="101600" y="3090065"/>
            <a:ext cx="11988800" cy="509138"/>
          </a:xfrm>
          <a:prstGeom prst="rect">
            <a:avLst/>
          </a:prstGeom>
          <a:solidFill>
            <a:srgbClr val="00B0F0"/>
          </a:solidFill>
          <a:ln w="3175">
            <a:solidFill>
              <a:srgbClr val="00B0F0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Spring 2013</a:t>
            </a:r>
            <a:endParaRPr lang="en-US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MouseClick"/>
          <p:cNvSpPr/>
          <p:nvPr>
            <p:custDataLst>
              <p:custData r:id="rId7"/>
            </p:custDataLst>
          </p:nvPr>
        </p:nvSpPr>
        <p:spPr>
          <a:xfrm rot="20359169">
            <a:off x="1116686" y="119219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5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85185E-6 C 0.02721 0.00023 0.05507 -0.0007 0.08164 0.00139 C 0.10195 0.00301 0.11862 0.00764 0.13685 0.01088 C 0.20963 0.02338 0.24023 0.04143 0.28164 0.06389 C 0.29414 0.07824 0.30104 0.0919 0.30104 0.10671 " pathEditMode="relative" rAng="0" ptsTypes="AAAAA">
                                      <p:cBhvr>
                                        <p:cTn id="6" dur="2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grpFill/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grp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  <a:grpFill/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pFill/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grpFill/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  <a:grpFill/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pFill/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grpFill/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rgbClr val="00B0F0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  <a:grpFill/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www.vls.com/newsemester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  <a:grpFill/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grpFill/>
                <a:extLst/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  <a:grpFill/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0" name="Content"/>
          <p:cNvSpPr txBox="1"/>
          <p:nvPr>
            <p:custDataLst>
              <p:custData r:id="rId2"/>
            </p:custDataLst>
          </p:nvPr>
        </p:nvSpPr>
        <p:spPr>
          <a:xfrm>
            <a:off x="450380" y="957681"/>
            <a:ext cx="727315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Term</a:t>
            </a:r>
          </a:p>
        </p:txBody>
      </p:sp>
      <p:grpSp>
        <p:nvGrpSpPr>
          <p:cNvPr id="37" name="DropdownBox"/>
          <p:cNvGrpSpPr/>
          <p:nvPr>
            <p:custDataLst>
              <p:custData r:id="rId3"/>
            </p:custDataLst>
          </p:nvPr>
        </p:nvGrpSpPr>
        <p:grpSpPr>
          <a:xfrm>
            <a:off x="6378308" y="1602286"/>
            <a:ext cx="2749350" cy="499509"/>
            <a:chOff x="4016824" y="3329180"/>
            <a:chExt cx="1097652" cy="228599"/>
          </a:xfrm>
        </p:grpSpPr>
        <p:sp>
          <p:nvSpPr>
            <p:cNvPr id="38" name="Content"/>
            <p:cNvSpPr/>
            <p:nvPr/>
          </p:nvSpPr>
          <p:spPr>
            <a:xfrm>
              <a:off x="4016824" y="3329180"/>
              <a:ext cx="1097652" cy="22859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2015</a:t>
              </a:r>
              <a:endPara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DownArrow"/>
            <p:cNvSpPr>
              <a:spLocks noChangeAspect="1"/>
            </p:cNvSpPr>
            <p:nvPr/>
          </p:nvSpPr>
          <p:spPr>
            <a:xfrm rot="10800000">
              <a:off x="5051278" y="3430192"/>
              <a:ext cx="4185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3" name="DropdownBox"/>
          <p:cNvGrpSpPr/>
          <p:nvPr>
            <p:custDataLst>
              <p:custData r:id="rId4"/>
            </p:custDataLst>
          </p:nvPr>
        </p:nvGrpSpPr>
        <p:grpSpPr>
          <a:xfrm>
            <a:off x="2823517" y="1602286"/>
            <a:ext cx="2749350" cy="499509"/>
            <a:chOff x="4016824" y="3329180"/>
            <a:chExt cx="1097652" cy="228599"/>
          </a:xfrm>
        </p:grpSpPr>
        <p:sp>
          <p:nvSpPr>
            <p:cNvPr id="44" name="Content"/>
            <p:cNvSpPr/>
            <p:nvPr/>
          </p:nvSpPr>
          <p:spPr>
            <a:xfrm>
              <a:off x="4016824" y="3329180"/>
              <a:ext cx="1097652" cy="22859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Spring</a:t>
              </a:r>
              <a:endPara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DownArrow"/>
            <p:cNvSpPr>
              <a:spLocks noChangeAspect="1"/>
            </p:cNvSpPr>
            <p:nvPr/>
          </p:nvSpPr>
          <p:spPr>
            <a:xfrm rot="10800000">
              <a:off x="5051278" y="3430192"/>
              <a:ext cx="4185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61" name="Content"/>
          <p:cNvSpPr/>
          <p:nvPr>
            <p:custDataLst>
              <p:custData r:id="rId5"/>
            </p:custDataLst>
          </p:nvPr>
        </p:nvSpPr>
        <p:spPr>
          <a:xfrm>
            <a:off x="2823517" y="2787313"/>
            <a:ext cx="2749350" cy="50913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Start Date</a:t>
            </a:r>
            <a:endParaRPr lang="en-US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6"/>
            </p:custDataLst>
          </p:nvPr>
        </p:nvSpPr>
        <p:spPr>
          <a:xfrm>
            <a:off x="6378308" y="2787313"/>
            <a:ext cx="2749350" cy="50913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End Date</a:t>
            </a:r>
            <a:endParaRPr lang="en-US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 txBox="1"/>
          <p:nvPr>
            <p:custDataLst>
              <p:custData r:id="rId7"/>
            </p:custDataLst>
          </p:nvPr>
        </p:nvSpPr>
        <p:spPr>
          <a:xfrm>
            <a:off x="450380" y="4028315"/>
            <a:ext cx="1029193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Courses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13102" y="3712193"/>
            <a:ext cx="1176957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DropdownBox"/>
          <p:cNvGrpSpPr/>
          <p:nvPr>
            <p:custDataLst>
              <p:custData r:id="rId8"/>
            </p:custDataLst>
          </p:nvPr>
        </p:nvGrpSpPr>
        <p:grpSpPr>
          <a:xfrm>
            <a:off x="1598057" y="3941300"/>
            <a:ext cx="2749350" cy="499509"/>
            <a:chOff x="4016824" y="3329180"/>
            <a:chExt cx="1097652" cy="228599"/>
          </a:xfrm>
        </p:grpSpPr>
        <p:sp>
          <p:nvSpPr>
            <p:cNvPr id="68" name="Content"/>
            <p:cNvSpPr/>
            <p:nvPr/>
          </p:nvSpPr>
          <p:spPr>
            <a:xfrm>
              <a:off x="4016824" y="3329180"/>
              <a:ext cx="1097652" cy="22859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-----------</a:t>
              </a:r>
              <a:endPara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DownArrow"/>
            <p:cNvSpPr>
              <a:spLocks noChangeAspect="1"/>
            </p:cNvSpPr>
            <p:nvPr/>
          </p:nvSpPr>
          <p:spPr>
            <a:xfrm rot="10800000">
              <a:off x="5051278" y="3430192"/>
              <a:ext cx="4185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3" name="Content"/>
          <p:cNvSpPr txBox="1"/>
          <p:nvPr>
            <p:custDataLst>
              <p:custData r:id="rId9"/>
            </p:custDataLst>
          </p:nvPr>
        </p:nvSpPr>
        <p:spPr>
          <a:xfrm>
            <a:off x="6945920" y="4025351"/>
            <a:ext cx="1484445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New Course</a:t>
            </a:r>
          </a:p>
        </p:txBody>
      </p:sp>
      <p:sp>
        <p:nvSpPr>
          <p:cNvPr id="74" name="Content"/>
          <p:cNvSpPr/>
          <p:nvPr>
            <p:custDataLst>
              <p:custData r:id="rId10"/>
            </p:custDataLst>
          </p:nvPr>
        </p:nvSpPr>
        <p:spPr>
          <a:xfrm>
            <a:off x="8500582" y="3960731"/>
            <a:ext cx="2749350" cy="50913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CS 309</a:t>
            </a:r>
            <a:endParaRPr lang="en-US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Freeform 93"/>
          <p:cNvSpPr>
            <a:spLocks/>
          </p:cNvSpPr>
          <p:nvPr>
            <p:custDataLst>
              <p:custData r:id="rId11"/>
              <p:custData r:id="rId12"/>
            </p:custDataLst>
          </p:nvPr>
        </p:nvSpPr>
        <p:spPr bwMode="black">
          <a:xfrm>
            <a:off x="11451796" y="4074312"/>
            <a:ext cx="286932" cy="28197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97"/>
          <p:cNvSpPr>
            <a:spLocks noEditPoints="1"/>
          </p:cNvSpPr>
          <p:nvPr>
            <p:custDataLst>
              <p:custData r:id="rId13"/>
              <p:custData r:id="rId14"/>
            </p:custDataLst>
          </p:nvPr>
        </p:nvSpPr>
        <p:spPr bwMode="black">
          <a:xfrm>
            <a:off x="1279295" y="1004340"/>
            <a:ext cx="227646" cy="229845"/>
          </a:xfrm>
          <a:custGeom>
            <a:avLst/>
            <a:gdLst>
              <a:gd name="T0" fmla="*/ 0 w 96"/>
              <a:gd name="T1" fmla="*/ 0 h 97"/>
              <a:gd name="T2" fmla="*/ 0 w 96"/>
              <a:gd name="T3" fmla="*/ 97 h 97"/>
              <a:gd name="T4" fmla="*/ 24 w 96"/>
              <a:gd name="T5" fmla="*/ 97 h 97"/>
              <a:gd name="T6" fmla="*/ 24 w 96"/>
              <a:gd name="T7" fmla="*/ 69 h 97"/>
              <a:gd name="T8" fmla="*/ 73 w 96"/>
              <a:gd name="T9" fmla="*/ 69 h 97"/>
              <a:gd name="T10" fmla="*/ 73 w 96"/>
              <a:gd name="T11" fmla="*/ 97 h 97"/>
              <a:gd name="T12" fmla="*/ 96 w 96"/>
              <a:gd name="T13" fmla="*/ 97 h 97"/>
              <a:gd name="T14" fmla="*/ 96 w 96"/>
              <a:gd name="T15" fmla="*/ 0 h 97"/>
              <a:gd name="T16" fmla="*/ 0 w 96"/>
              <a:gd name="T17" fmla="*/ 0 h 97"/>
              <a:gd name="T18" fmla="*/ 80 w 96"/>
              <a:gd name="T19" fmla="*/ 41 h 97"/>
              <a:gd name="T20" fmla="*/ 14 w 96"/>
              <a:gd name="T21" fmla="*/ 41 h 97"/>
              <a:gd name="T22" fmla="*/ 14 w 96"/>
              <a:gd name="T23" fmla="*/ 5 h 97"/>
              <a:gd name="T24" fmla="*/ 80 w 96"/>
              <a:gd name="T25" fmla="*/ 5 h 97"/>
              <a:gd name="T26" fmla="*/ 80 w 96"/>
              <a:gd name="T27" fmla="*/ 41 h 97"/>
              <a:gd name="T28" fmla="*/ 34 w 96"/>
              <a:gd name="T29" fmla="*/ 76 h 97"/>
              <a:gd name="T30" fmla="*/ 50 w 96"/>
              <a:gd name="T31" fmla="*/ 76 h 97"/>
              <a:gd name="T32" fmla="*/ 50 w 96"/>
              <a:gd name="T33" fmla="*/ 97 h 97"/>
              <a:gd name="T34" fmla="*/ 34 w 96"/>
              <a:gd name="T35" fmla="*/ 97 h 97"/>
              <a:gd name="T36" fmla="*/ 34 w 96"/>
              <a:gd name="T37" fmla="*/ 7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6" h="97">
                <a:moveTo>
                  <a:pt x="0" y="0"/>
                </a:moveTo>
                <a:lnTo>
                  <a:pt x="0" y="97"/>
                </a:lnTo>
                <a:lnTo>
                  <a:pt x="24" y="97"/>
                </a:lnTo>
                <a:lnTo>
                  <a:pt x="24" y="69"/>
                </a:lnTo>
                <a:lnTo>
                  <a:pt x="73" y="69"/>
                </a:lnTo>
                <a:lnTo>
                  <a:pt x="73" y="97"/>
                </a:lnTo>
                <a:lnTo>
                  <a:pt x="96" y="97"/>
                </a:lnTo>
                <a:lnTo>
                  <a:pt x="96" y="0"/>
                </a:lnTo>
                <a:lnTo>
                  <a:pt x="0" y="0"/>
                </a:lnTo>
                <a:close/>
                <a:moveTo>
                  <a:pt x="80" y="41"/>
                </a:moveTo>
                <a:lnTo>
                  <a:pt x="14" y="41"/>
                </a:lnTo>
                <a:lnTo>
                  <a:pt x="14" y="5"/>
                </a:lnTo>
                <a:lnTo>
                  <a:pt x="80" y="5"/>
                </a:lnTo>
                <a:lnTo>
                  <a:pt x="80" y="41"/>
                </a:lnTo>
                <a:close/>
                <a:moveTo>
                  <a:pt x="34" y="76"/>
                </a:moveTo>
                <a:lnTo>
                  <a:pt x="50" y="76"/>
                </a:lnTo>
                <a:lnTo>
                  <a:pt x="50" y="97"/>
                </a:lnTo>
                <a:lnTo>
                  <a:pt x="34" y="97"/>
                </a:lnTo>
                <a:lnTo>
                  <a:pt x="34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77" name="Freeform 93"/>
          <p:cNvSpPr>
            <a:spLocks/>
          </p:cNvSpPr>
          <p:nvPr>
            <p:custDataLst>
              <p:custData r:id="rId15"/>
              <p:custData r:id="rId16"/>
            </p:custDataLst>
          </p:nvPr>
        </p:nvSpPr>
        <p:spPr bwMode="black">
          <a:xfrm>
            <a:off x="4558342" y="4077477"/>
            <a:ext cx="286932" cy="28197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Content"/>
          <p:cNvSpPr txBox="1"/>
          <p:nvPr>
            <p:custDataLst>
              <p:custData r:id="rId17"/>
            </p:custDataLst>
          </p:nvPr>
        </p:nvSpPr>
        <p:spPr>
          <a:xfrm>
            <a:off x="11417479" y="911513"/>
            <a:ext cx="35458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</a:t>
            </a:r>
          </a:p>
        </p:txBody>
      </p:sp>
      <p:sp>
        <p:nvSpPr>
          <p:cNvPr id="84" name="MouseClick"/>
          <p:cNvSpPr/>
          <p:nvPr>
            <p:custDataLst>
              <p:custData r:id="rId18"/>
            </p:custDataLst>
          </p:nvPr>
        </p:nvSpPr>
        <p:spPr>
          <a:xfrm rot="20359169">
            <a:off x="11556141" y="421074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4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68 0.16343 C -0.10339 0.16274 -0.09284 0.16436 -0.08282 0.16112 C -0.07513 0.15857 -0.06888 0.15139 -0.06198 0.14653 C -0.03451 0.12732 -0.02292 0.09977 -0.0073 0.06528 C -0.00261 0.04352 3.54167E-6 0.02269 3.54167E-6 -4.44444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grpFill/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grp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  <a:grpFill/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pFill/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grpFill/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  <a:grpFill/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pFill/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grpFill/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rgbClr val="00B0F0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  <a:grpFill/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www.vls.com/newsemester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  <a:grpFill/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grpFill/>
                <a:extLst/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  <a:grpFill/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0" name="Content"/>
          <p:cNvSpPr txBox="1"/>
          <p:nvPr>
            <p:custDataLst>
              <p:custData r:id="rId2"/>
            </p:custDataLst>
          </p:nvPr>
        </p:nvSpPr>
        <p:spPr>
          <a:xfrm>
            <a:off x="450380" y="957681"/>
            <a:ext cx="727315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Term</a:t>
            </a:r>
          </a:p>
        </p:txBody>
      </p:sp>
      <p:grpSp>
        <p:nvGrpSpPr>
          <p:cNvPr id="37" name="DropdownBox"/>
          <p:cNvGrpSpPr/>
          <p:nvPr>
            <p:custDataLst>
              <p:custData r:id="rId3"/>
            </p:custDataLst>
          </p:nvPr>
        </p:nvGrpSpPr>
        <p:grpSpPr>
          <a:xfrm>
            <a:off x="6378308" y="1602286"/>
            <a:ext cx="2749350" cy="499509"/>
            <a:chOff x="4016824" y="3329180"/>
            <a:chExt cx="1097652" cy="228599"/>
          </a:xfrm>
        </p:grpSpPr>
        <p:sp>
          <p:nvSpPr>
            <p:cNvPr id="38" name="Content"/>
            <p:cNvSpPr/>
            <p:nvPr/>
          </p:nvSpPr>
          <p:spPr>
            <a:xfrm>
              <a:off x="4016824" y="3329180"/>
              <a:ext cx="1097652" cy="22859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2015</a:t>
              </a:r>
              <a:endPara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DownArrow"/>
            <p:cNvSpPr>
              <a:spLocks noChangeAspect="1"/>
            </p:cNvSpPr>
            <p:nvPr/>
          </p:nvSpPr>
          <p:spPr>
            <a:xfrm rot="10800000">
              <a:off x="5051278" y="3430192"/>
              <a:ext cx="4185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3" name="DropdownBox"/>
          <p:cNvGrpSpPr/>
          <p:nvPr>
            <p:custDataLst>
              <p:custData r:id="rId4"/>
            </p:custDataLst>
          </p:nvPr>
        </p:nvGrpSpPr>
        <p:grpSpPr>
          <a:xfrm>
            <a:off x="2823517" y="1602286"/>
            <a:ext cx="2749350" cy="499509"/>
            <a:chOff x="4016824" y="3329180"/>
            <a:chExt cx="1097652" cy="228599"/>
          </a:xfrm>
        </p:grpSpPr>
        <p:sp>
          <p:nvSpPr>
            <p:cNvPr id="44" name="Content"/>
            <p:cNvSpPr/>
            <p:nvPr/>
          </p:nvSpPr>
          <p:spPr>
            <a:xfrm>
              <a:off x="4016824" y="3329180"/>
              <a:ext cx="1097652" cy="22859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Spring</a:t>
              </a:r>
              <a:endPara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DownArrow"/>
            <p:cNvSpPr>
              <a:spLocks noChangeAspect="1"/>
            </p:cNvSpPr>
            <p:nvPr/>
          </p:nvSpPr>
          <p:spPr>
            <a:xfrm rot="10800000">
              <a:off x="5051278" y="3430192"/>
              <a:ext cx="4185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61" name="Content"/>
          <p:cNvSpPr/>
          <p:nvPr>
            <p:custDataLst>
              <p:custData r:id="rId5"/>
            </p:custDataLst>
          </p:nvPr>
        </p:nvSpPr>
        <p:spPr>
          <a:xfrm>
            <a:off x="2823517" y="2787313"/>
            <a:ext cx="2749350" cy="50913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Start Date</a:t>
            </a:r>
            <a:endParaRPr lang="en-US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6"/>
            </p:custDataLst>
          </p:nvPr>
        </p:nvSpPr>
        <p:spPr>
          <a:xfrm>
            <a:off x="6378308" y="2787313"/>
            <a:ext cx="2749350" cy="50913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End Date</a:t>
            </a:r>
            <a:endParaRPr lang="en-US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 txBox="1"/>
          <p:nvPr>
            <p:custDataLst>
              <p:custData r:id="rId7"/>
            </p:custDataLst>
          </p:nvPr>
        </p:nvSpPr>
        <p:spPr>
          <a:xfrm>
            <a:off x="450380" y="4028315"/>
            <a:ext cx="1029193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Courses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13102" y="3712193"/>
            <a:ext cx="1176957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DropdownBox"/>
          <p:cNvGrpSpPr/>
          <p:nvPr>
            <p:custDataLst>
              <p:custData r:id="rId8"/>
            </p:custDataLst>
          </p:nvPr>
        </p:nvGrpSpPr>
        <p:grpSpPr>
          <a:xfrm>
            <a:off x="1598057" y="3941300"/>
            <a:ext cx="2749350" cy="499509"/>
            <a:chOff x="4016824" y="3329180"/>
            <a:chExt cx="1097652" cy="228599"/>
          </a:xfrm>
        </p:grpSpPr>
        <p:sp>
          <p:nvSpPr>
            <p:cNvPr id="68" name="Content"/>
            <p:cNvSpPr/>
            <p:nvPr/>
          </p:nvSpPr>
          <p:spPr>
            <a:xfrm>
              <a:off x="4016824" y="3329180"/>
              <a:ext cx="1097652" cy="22859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CS 329</a:t>
              </a:r>
              <a:endPara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DownArrow"/>
            <p:cNvSpPr>
              <a:spLocks noChangeAspect="1"/>
            </p:cNvSpPr>
            <p:nvPr/>
          </p:nvSpPr>
          <p:spPr>
            <a:xfrm rot="10800000">
              <a:off x="5051278" y="3430192"/>
              <a:ext cx="4185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3" name="Content"/>
          <p:cNvSpPr txBox="1"/>
          <p:nvPr>
            <p:custDataLst>
              <p:custData r:id="rId9"/>
            </p:custDataLst>
          </p:nvPr>
        </p:nvSpPr>
        <p:spPr>
          <a:xfrm>
            <a:off x="6945920" y="4025351"/>
            <a:ext cx="1484445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New Course</a:t>
            </a:r>
          </a:p>
        </p:txBody>
      </p:sp>
      <p:sp>
        <p:nvSpPr>
          <p:cNvPr id="74" name="Content"/>
          <p:cNvSpPr/>
          <p:nvPr>
            <p:custDataLst>
              <p:custData r:id="rId10"/>
            </p:custDataLst>
          </p:nvPr>
        </p:nvSpPr>
        <p:spPr>
          <a:xfrm>
            <a:off x="8500582" y="3960731"/>
            <a:ext cx="2749350" cy="50913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Freeform 93"/>
          <p:cNvSpPr>
            <a:spLocks/>
          </p:cNvSpPr>
          <p:nvPr>
            <p:custDataLst>
              <p:custData r:id="rId11"/>
              <p:custData r:id="rId12"/>
            </p:custDataLst>
          </p:nvPr>
        </p:nvSpPr>
        <p:spPr bwMode="black">
          <a:xfrm>
            <a:off x="11451796" y="4074312"/>
            <a:ext cx="286932" cy="28197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97"/>
          <p:cNvSpPr>
            <a:spLocks noEditPoints="1"/>
          </p:cNvSpPr>
          <p:nvPr>
            <p:custDataLst>
              <p:custData r:id="rId13"/>
              <p:custData r:id="rId14"/>
            </p:custDataLst>
          </p:nvPr>
        </p:nvSpPr>
        <p:spPr bwMode="black">
          <a:xfrm>
            <a:off x="1279295" y="1004340"/>
            <a:ext cx="227646" cy="229845"/>
          </a:xfrm>
          <a:custGeom>
            <a:avLst/>
            <a:gdLst>
              <a:gd name="T0" fmla="*/ 0 w 96"/>
              <a:gd name="T1" fmla="*/ 0 h 97"/>
              <a:gd name="T2" fmla="*/ 0 w 96"/>
              <a:gd name="T3" fmla="*/ 97 h 97"/>
              <a:gd name="T4" fmla="*/ 24 w 96"/>
              <a:gd name="T5" fmla="*/ 97 h 97"/>
              <a:gd name="T6" fmla="*/ 24 w 96"/>
              <a:gd name="T7" fmla="*/ 69 h 97"/>
              <a:gd name="T8" fmla="*/ 73 w 96"/>
              <a:gd name="T9" fmla="*/ 69 h 97"/>
              <a:gd name="T10" fmla="*/ 73 w 96"/>
              <a:gd name="T11" fmla="*/ 97 h 97"/>
              <a:gd name="T12" fmla="*/ 96 w 96"/>
              <a:gd name="T13" fmla="*/ 97 h 97"/>
              <a:gd name="T14" fmla="*/ 96 w 96"/>
              <a:gd name="T15" fmla="*/ 0 h 97"/>
              <a:gd name="T16" fmla="*/ 0 w 96"/>
              <a:gd name="T17" fmla="*/ 0 h 97"/>
              <a:gd name="T18" fmla="*/ 80 w 96"/>
              <a:gd name="T19" fmla="*/ 41 h 97"/>
              <a:gd name="T20" fmla="*/ 14 w 96"/>
              <a:gd name="T21" fmla="*/ 41 h 97"/>
              <a:gd name="T22" fmla="*/ 14 w 96"/>
              <a:gd name="T23" fmla="*/ 5 h 97"/>
              <a:gd name="T24" fmla="*/ 80 w 96"/>
              <a:gd name="T25" fmla="*/ 5 h 97"/>
              <a:gd name="T26" fmla="*/ 80 w 96"/>
              <a:gd name="T27" fmla="*/ 41 h 97"/>
              <a:gd name="T28" fmla="*/ 34 w 96"/>
              <a:gd name="T29" fmla="*/ 76 h 97"/>
              <a:gd name="T30" fmla="*/ 50 w 96"/>
              <a:gd name="T31" fmla="*/ 76 h 97"/>
              <a:gd name="T32" fmla="*/ 50 w 96"/>
              <a:gd name="T33" fmla="*/ 97 h 97"/>
              <a:gd name="T34" fmla="*/ 34 w 96"/>
              <a:gd name="T35" fmla="*/ 97 h 97"/>
              <a:gd name="T36" fmla="*/ 34 w 96"/>
              <a:gd name="T37" fmla="*/ 7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6" h="97">
                <a:moveTo>
                  <a:pt x="0" y="0"/>
                </a:moveTo>
                <a:lnTo>
                  <a:pt x="0" y="97"/>
                </a:lnTo>
                <a:lnTo>
                  <a:pt x="24" y="97"/>
                </a:lnTo>
                <a:lnTo>
                  <a:pt x="24" y="69"/>
                </a:lnTo>
                <a:lnTo>
                  <a:pt x="73" y="69"/>
                </a:lnTo>
                <a:lnTo>
                  <a:pt x="73" y="97"/>
                </a:lnTo>
                <a:lnTo>
                  <a:pt x="96" y="97"/>
                </a:lnTo>
                <a:lnTo>
                  <a:pt x="96" y="0"/>
                </a:lnTo>
                <a:lnTo>
                  <a:pt x="0" y="0"/>
                </a:lnTo>
                <a:close/>
                <a:moveTo>
                  <a:pt x="80" y="41"/>
                </a:moveTo>
                <a:lnTo>
                  <a:pt x="14" y="41"/>
                </a:lnTo>
                <a:lnTo>
                  <a:pt x="14" y="5"/>
                </a:lnTo>
                <a:lnTo>
                  <a:pt x="80" y="5"/>
                </a:lnTo>
                <a:lnTo>
                  <a:pt x="80" y="41"/>
                </a:lnTo>
                <a:close/>
                <a:moveTo>
                  <a:pt x="34" y="76"/>
                </a:moveTo>
                <a:lnTo>
                  <a:pt x="50" y="76"/>
                </a:lnTo>
                <a:lnTo>
                  <a:pt x="50" y="97"/>
                </a:lnTo>
                <a:lnTo>
                  <a:pt x="34" y="97"/>
                </a:lnTo>
                <a:lnTo>
                  <a:pt x="34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77" name="Freeform 93"/>
          <p:cNvSpPr>
            <a:spLocks/>
          </p:cNvSpPr>
          <p:nvPr>
            <p:custDataLst>
              <p:custData r:id="rId15"/>
              <p:custData r:id="rId16"/>
            </p:custDataLst>
          </p:nvPr>
        </p:nvSpPr>
        <p:spPr bwMode="black">
          <a:xfrm>
            <a:off x="4558342" y="4077477"/>
            <a:ext cx="286932" cy="28197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Content"/>
          <p:cNvSpPr txBox="1"/>
          <p:nvPr>
            <p:custDataLst>
              <p:custData r:id="rId17"/>
            </p:custDataLst>
          </p:nvPr>
        </p:nvSpPr>
        <p:spPr>
          <a:xfrm>
            <a:off x="11417479" y="911513"/>
            <a:ext cx="35458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</a:t>
            </a:r>
          </a:p>
        </p:txBody>
      </p:sp>
      <p:sp>
        <p:nvSpPr>
          <p:cNvPr id="52" name="Content"/>
          <p:cNvSpPr/>
          <p:nvPr>
            <p:custDataLst>
              <p:custData r:id="rId18"/>
            </p:custDataLst>
          </p:nvPr>
        </p:nvSpPr>
        <p:spPr>
          <a:xfrm>
            <a:off x="101600" y="5046568"/>
            <a:ext cx="11988800" cy="50913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bg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CS 329</a:t>
            </a:r>
            <a:endParaRPr lang="en-US" b="1" dirty="0">
              <a:solidFill>
                <a:srgbClr val="00B0F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MouseClick"/>
          <p:cNvSpPr/>
          <p:nvPr>
            <p:custDataLst>
              <p:custData r:id="rId19"/>
            </p:custDataLst>
          </p:nvPr>
        </p:nvSpPr>
        <p:spPr>
          <a:xfrm rot="20359169">
            <a:off x="11559750" y="420348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6" name="Content"/>
          <p:cNvSpPr/>
          <p:nvPr>
            <p:custDataLst>
              <p:custData r:id="rId20"/>
            </p:custDataLst>
          </p:nvPr>
        </p:nvSpPr>
        <p:spPr>
          <a:xfrm>
            <a:off x="450380" y="2528004"/>
            <a:ext cx="2649945" cy="1190555"/>
          </a:xfrm>
          <a:prstGeom prst="wedgeRoundRectCallout">
            <a:avLst>
              <a:gd name="adj1" fmla="val -4175"/>
              <a:gd name="adj2" fmla="val 79034"/>
              <a:gd name="adj3" fmla="val 16667"/>
            </a:avLst>
          </a:prstGeom>
          <a:solidFill>
            <a:srgbClr val="000000">
              <a:alpha val="80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rgbClr val="FFFFFF"/>
                </a:solidFill>
                <a:latin typeface="Segoe UI"/>
              </a:rPr>
              <a:t>Course details are saved for importing to future semesters.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57" name="Content"/>
          <p:cNvSpPr/>
          <p:nvPr>
            <p:custDataLst>
              <p:custData r:id="rId21"/>
            </p:custDataLst>
          </p:nvPr>
        </p:nvSpPr>
        <p:spPr>
          <a:xfrm>
            <a:off x="1506941" y="5758525"/>
            <a:ext cx="9161059" cy="85942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Courses are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built into semesters.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01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3542 -0.45949 C -0.76055 -0.45833 -0.68269 -0.46273 -0.60925 -0.45394 C -0.55326 -0.4463 -0.50703 -0.42616 -0.45638 -0.41296 C -0.2543 -0.35857 -0.16953 -0.28125 -0.05456 -0.18426 C -0.01979 -0.12315 3.125E-6 -0.06412 3.125E-6 1.48148E-6 " pathEditMode="relative" rAng="0" ptsTypes="AAAAA">
                                      <p:cBhvr>
                                        <p:cTn id="13" dur="200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71" y="2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6" grpId="0" animBg="1"/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grpFill/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grp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  <a:grpFill/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pFill/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grpFill/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  <a:grpFill/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pFill/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grpFill/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rgbClr val="00B0F0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  <a:grpFill/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http://www.vls.com/semesters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  <a:grpFill/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grpFill/>
                <a:extLst/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  <a:grpFill/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0" name="Content"/>
          <p:cNvSpPr txBox="1"/>
          <p:nvPr>
            <p:custDataLst>
              <p:custData r:id="rId2"/>
            </p:custDataLst>
          </p:nvPr>
        </p:nvSpPr>
        <p:spPr>
          <a:xfrm>
            <a:off x="450380" y="957681"/>
            <a:ext cx="1738681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New Semester</a:t>
            </a:r>
            <a:endParaRPr lang="en-US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3"/>
            </p:custDataLst>
          </p:nvPr>
        </p:nvSpPr>
        <p:spPr>
          <a:xfrm>
            <a:off x="101600" y="1966004"/>
            <a:ext cx="11988800" cy="50913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bg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Spring 2015</a:t>
            </a:r>
            <a:endParaRPr lang="en-US" b="1" dirty="0">
              <a:solidFill>
                <a:srgbClr val="00B0F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 txBox="1"/>
          <p:nvPr>
            <p:custDataLst>
              <p:custData r:id="rId4"/>
            </p:custDataLst>
          </p:nvPr>
        </p:nvSpPr>
        <p:spPr>
          <a:xfrm>
            <a:off x="10737036" y="957680"/>
            <a:ext cx="1055097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 Out</a:t>
            </a:r>
            <a:endParaRPr lang="en-US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/>
          <p:nvPr>
            <p:custDataLst>
              <p:custData r:id="rId5"/>
            </p:custDataLst>
          </p:nvPr>
        </p:nvSpPr>
        <p:spPr>
          <a:xfrm>
            <a:off x="101600" y="2490157"/>
            <a:ext cx="11988800" cy="509138"/>
          </a:xfrm>
          <a:prstGeom prst="rect">
            <a:avLst/>
          </a:prstGeom>
          <a:solidFill>
            <a:srgbClr val="00B0F0"/>
          </a:solidFill>
          <a:ln w="3175">
            <a:solidFill>
              <a:srgbClr val="00B0F0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Fall 2014</a:t>
            </a:r>
            <a:endParaRPr lang="en-US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/>
          <p:cNvSpPr/>
          <p:nvPr>
            <p:custDataLst>
              <p:custData r:id="rId6"/>
            </p:custDataLst>
          </p:nvPr>
        </p:nvSpPr>
        <p:spPr>
          <a:xfrm>
            <a:off x="101600" y="2991502"/>
            <a:ext cx="11988800" cy="509138"/>
          </a:xfrm>
          <a:prstGeom prst="rect">
            <a:avLst/>
          </a:prstGeom>
          <a:solidFill>
            <a:srgbClr val="00B0F0"/>
          </a:solidFill>
          <a:ln w="3175">
            <a:solidFill>
              <a:srgbClr val="00B0F0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Summer 2014</a:t>
            </a:r>
            <a:endParaRPr lang="en-US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MouseClick"/>
          <p:cNvSpPr/>
          <p:nvPr>
            <p:custDataLst>
              <p:custData r:id="rId7"/>
            </p:custDataLst>
          </p:nvPr>
        </p:nvSpPr>
        <p:spPr>
          <a:xfrm rot="20359169">
            <a:off x="7688936" y="23431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9" name="Content"/>
          <p:cNvSpPr/>
          <p:nvPr>
            <p:custDataLst>
              <p:custData r:id="rId8"/>
            </p:custDataLst>
          </p:nvPr>
        </p:nvSpPr>
        <p:spPr>
          <a:xfrm>
            <a:off x="101600" y="3515655"/>
            <a:ext cx="11988800" cy="509138"/>
          </a:xfrm>
          <a:prstGeom prst="rect">
            <a:avLst/>
          </a:prstGeom>
          <a:solidFill>
            <a:srgbClr val="00B0F0"/>
          </a:solidFill>
          <a:ln w="3175">
            <a:solidFill>
              <a:srgbClr val="00B0F0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Spring 2013</a:t>
            </a:r>
            <a:endParaRPr lang="en-US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/>
          <p:nvPr>
            <p:custDataLst>
              <p:custData r:id="rId9"/>
            </p:custDataLst>
          </p:nvPr>
        </p:nvSpPr>
        <p:spPr>
          <a:xfrm>
            <a:off x="3523252" y="812451"/>
            <a:ext cx="2308205" cy="1026261"/>
          </a:xfrm>
          <a:prstGeom prst="wedgeRoundRectCallout">
            <a:avLst>
              <a:gd name="adj1" fmla="val -4175"/>
              <a:gd name="adj2" fmla="val 79034"/>
              <a:gd name="adj3" fmla="val 16667"/>
            </a:avLst>
          </a:prstGeom>
          <a:solidFill>
            <a:srgbClr val="000000">
              <a:alpha val="80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FFFF"/>
                </a:solidFill>
                <a:latin typeface="Segoe UI"/>
              </a:rPr>
              <a:t>New semester added.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04000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1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grpFill/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grp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  <a:grpFill/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pFill/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grpFill/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  <a:grpFill/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pFill/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grpFill/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rgbClr val="00B0F0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  <a:grpFill/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www.vls.com/spring2015/courses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  <a:grpFill/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grpFill/>
                <a:extLst/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  <a:grpFill/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0" name="Content"/>
          <p:cNvSpPr txBox="1"/>
          <p:nvPr>
            <p:custDataLst>
              <p:custData r:id="rId2"/>
            </p:custDataLst>
          </p:nvPr>
        </p:nvSpPr>
        <p:spPr>
          <a:xfrm>
            <a:off x="456022" y="957680"/>
            <a:ext cx="1029193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Courses</a:t>
            </a:r>
            <a:endParaRPr lang="en-US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3"/>
            </p:custDataLst>
          </p:nvPr>
        </p:nvSpPr>
        <p:spPr>
          <a:xfrm>
            <a:off x="101600" y="1966004"/>
            <a:ext cx="11988800" cy="509138"/>
          </a:xfrm>
          <a:prstGeom prst="rect">
            <a:avLst/>
          </a:prstGeom>
          <a:solidFill>
            <a:srgbClr val="00B0F0"/>
          </a:solidFill>
          <a:ln w="3175">
            <a:solidFill>
              <a:srgbClr val="00B0F0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CS 329</a:t>
            </a:r>
            <a:endParaRPr lang="en-US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 txBox="1"/>
          <p:nvPr>
            <p:custDataLst>
              <p:custData r:id="rId4"/>
            </p:custDataLst>
          </p:nvPr>
        </p:nvSpPr>
        <p:spPr>
          <a:xfrm>
            <a:off x="10737036" y="957680"/>
            <a:ext cx="1055097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 Out</a:t>
            </a:r>
            <a:endParaRPr lang="en-US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 txBox="1"/>
          <p:nvPr>
            <p:custDataLst>
              <p:custData r:id="rId5"/>
            </p:custDataLst>
          </p:nvPr>
        </p:nvSpPr>
        <p:spPr>
          <a:xfrm>
            <a:off x="5349193" y="959396"/>
            <a:ext cx="1493614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Spring 2015</a:t>
            </a:r>
            <a:endParaRPr lang="en-US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63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grpFill/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grp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  <a:grpFill/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pFill/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grpFill/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  <a:grpFill/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pFill/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grpFill/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rgbClr val="00B0F0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  <a:grpFill/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www.vls.com/spring2015/courses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  <a:grpFill/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grpFill/>
                <a:extLst/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  <a:grpFill/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0" name="Content"/>
          <p:cNvSpPr txBox="1"/>
          <p:nvPr>
            <p:custDataLst>
              <p:custData r:id="rId2"/>
            </p:custDataLst>
          </p:nvPr>
        </p:nvSpPr>
        <p:spPr>
          <a:xfrm>
            <a:off x="456022" y="957680"/>
            <a:ext cx="1029193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Courses</a:t>
            </a:r>
            <a:endParaRPr lang="en-US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3"/>
            </p:custDataLst>
          </p:nvPr>
        </p:nvSpPr>
        <p:spPr>
          <a:xfrm>
            <a:off x="101600" y="1966004"/>
            <a:ext cx="11988800" cy="50913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CS 329</a:t>
            </a:r>
            <a:endParaRPr lang="en-US" b="1" dirty="0">
              <a:solidFill>
                <a:srgbClr val="00B0F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 txBox="1"/>
          <p:nvPr>
            <p:custDataLst>
              <p:custData r:id="rId4"/>
            </p:custDataLst>
          </p:nvPr>
        </p:nvSpPr>
        <p:spPr>
          <a:xfrm>
            <a:off x="10737036" y="957680"/>
            <a:ext cx="1055097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 Out</a:t>
            </a:r>
            <a:endParaRPr lang="en-US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 txBox="1"/>
          <p:nvPr>
            <p:custDataLst>
              <p:custData r:id="rId5"/>
            </p:custDataLst>
          </p:nvPr>
        </p:nvSpPr>
        <p:spPr>
          <a:xfrm>
            <a:off x="5349193" y="959396"/>
            <a:ext cx="1493614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Spring 2015</a:t>
            </a:r>
            <a:endParaRPr lang="en-US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MouseClick"/>
          <p:cNvSpPr/>
          <p:nvPr>
            <p:custDataLst>
              <p:custData r:id="rId6"/>
            </p:custDataLst>
          </p:nvPr>
        </p:nvSpPr>
        <p:spPr>
          <a:xfrm rot="20359169">
            <a:off x="6881677" y="226177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8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remove" grpId="1" nodeType="after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grpFill/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grp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  <a:grpFill/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pFill/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grpFill/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  <a:grpFill/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pFill/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grpFill/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grpFill/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  <a:grpFill/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www.vls.com/spring2015/cs329/workspace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  <a:grpFill/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grpFill/>
                <a:extLst/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  <a:grpFill/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1" name="Content"/>
          <p:cNvSpPr/>
          <p:nvPr>
            <p:custDataLst>
              <p:custData r:id="rId2"/>
            </p:custDataLst>
          </p:nvPr>
        </p:nvSpPr>
        <p:spPr>
          <a:xfrm>
            <a:off x="108797" y="680406"/>
            <a:ext cx="11981603" cy="791688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Segoe UI Semibold" pitchFamily="34" charset="0"/>
                <a:cs typeface="Segoe UI Semilight" pitchFamily="34" charset="0"/>
              </a:rPr>
              <a:t>CS 329 Workspace</a:t>
            </a: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279" y="2230839"/>
            <a:ext cx="752475" cy="37623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  <p:extLst>
      <p:ext uri="{BB962C8B-B14F-4D97-AF65-F5344CB8AC3E}">
        <p14:creationId xmlns:p14="http://schemas.microsoft.com/office/powerpoint/2010/main" val="137925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1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3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5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26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2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.xml><?xml version="1.0" encoding="utf-8"?>
<Control xmlns="http://schemas.microsoft.com/VisualStudio/2011/storyboarding/control">
  <Id Name="f7a94b64-51d6-472a-8bb4-f2cc047935d1" RevisionId="4b37df06-a36b-4383-9074-55517f1335fc" Stencil="172d6d98-e5c9-42e9-a209-79f7a94bbd38" StencilRevisionId="00000000-0000-0000-0000-000000000000" StencilVersion="0.0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WindowsAppIcons.Save" Revision="1" Stencil="System.Storyboarding.WindowsAppIcons" StencilVersion="0.1"/>
</Control>
</file>

<file path=customXml/item4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6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6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3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WindowsAppIcons.Save" Revision="1" Stencil="System.Storyboarding.WindowsAppIcons" StencilVersion="0.1"/>
</Control>
</file>

<file path=customXml/item8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f7a94b64-51d6-472a-8bb4-f2cc047935d1" RevisionId="4b37df06-a36b-4383-9074-55517f1335fc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36932365-BF56-4442-A902-A6B1D863240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5B5F41CB-46B5-440D-888F-7B48567C762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70201E0-2119-459D-A655-B537D95B00C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CA6FE6B-9619-4782-91F7-F0E49973546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4D44A69-A3A1-4AF8-94A6-DBC3C0B90A8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C64878B-318C-481E-A5DD-CF2A41CD7B14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223878B2-C982-4454-BDF6-5EE136AF4012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30C39BE-EB99-4468-AEF4-C2B03902058F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B9EF9B5C-62C6-4AC2-8A06-5C4E0445BDF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E5B4E9BD-ACDF-4701-AD5C-47B3B7BB390F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FAF8A837-FEA6-4C51-BF2A-8C118710153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B174E39-D9CA-4F7E-B13C-C4F3D88BA6D8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A5E668C3-6893-4752-AC18-201C68BEFD0A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77E83ED2-2978-49FD-AD83-3063F6E8AA2E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B31FB71D-A5A0-4CE9-9224-0140AE97582B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E276E853-AC97-4FED-AC9E-3F9ED7B7892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2B7C2F56-8552-44E5-9131-8BD32AC47FB9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06056B8D-AEF9-4EB1-894D-8BF095B3E48D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9D3FE4A1-E930-4184-88AF-335621966190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4FD3A547-F8BD-4E27-B495-0A50B0F107F3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FCE9F1D2-21C6-4656-8262-A75DBAE995D7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1F3F25DF-4E30-488E-9796-AEFC00804BE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EE5270E-7C00-4A46-924E-95CE41763465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3BA30E50-CED5-4FE5-8DFE-D4C70DABEA95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19A46D5E-7FD2-47A4-82F5-55F7B81E4F0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889ADB50-0680-4249-994B-ED134FE19D6F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6AFE95C0-8CD2-4355-AEC5-725315152AFB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97D16795-FFE1-49AC-8B8E-B307719EC658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76A54694-ADB4-4362-969D-EB13CCAD88DF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3A40814A-D675-4FBC-898D-022869421F73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59FE700B-678A-4A71-81A9-2B7618EDD96B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A9F48A0B-4CDA-4F12-A6B1-BB5EB74EB1ED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C70B1CAB-CFA1-4FFA-AC04-88CE2FCC279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A792486-CE6E-40F8-A08F-C60241352021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57F29F84-EAEA-4CE4-B4B2-4B0F750ED464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D84B643E-D765-4157-AB68-8042A00FC439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B01E16B9-14DD-4622-99CE-9B3F94129E4E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7A69FE3D-67AF-4889-87C8-47B78FF4DBD4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ADF5C11E-686A-4C4E-B5D5-58CF35EAE577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4F00D90B-41C2-4DE8-B513-0B927460A58D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65A47599-1070-4757-AD15-B69795813A4B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9716BA34-1332-4240-8EF8-73C3613766F7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7BE8D07F-440F-4F93-9409-BB74CBCC5A99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897ABC59-FC7F-4790-8DF6-DF9BFC9949D1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DBF1BF5-4367-4885-828E-DD9DBDECC34E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6B791F34-B6D8-47BF-AB4D-4339854DDCF3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2766E2CA-BEC1-4236-9202-ECFAE31AFF85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236641A6-0E8E-4DB1-9736-ED4946C849F8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A5D8D4D5-BFF7-49D0-8BB8-8164D63E9AA6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376AADDE-043F-48E4-874E-275691903955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14B19227-853B-4049-A065-AA43882D7CE9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F0810060-0F58-4A9C-87F4-7AF74343F724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0FF99D4E-4F93-4B91-9C11-274F645B2B4C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6DDF4601-9EA6-4A8A-BEE4-11C07A95043E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6644A47B-71AE-46C4-845B-134C014C7B8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7C08464-5B6A-47DF-A5CF-5F41A9CF104A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C4CA2469-B381-4D5C-B76D-65E92FB52095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7947D4E0-2125-4A07-B127-1D41A95ACCC3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AB49F280-726E-44FC-A1F4-9809C1230176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9511454C-8D45-455D-AF30-8DA124F5B9BE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BF1C83BB-8624-4F27-B65B-486E63711939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3EE7CBED-6574-4FF3-8EB9-A91DEB8DEA2E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2D7509F8-D5FB-4981-87B0-8AEA2CAB8DE4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2855E683-BCD6-4584-9F5F-AA3B7B407E8F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62BD3773-D30F-498C-BF93-EA495BA7FB40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0708FFA4-4888-4D39-A59C-3E373994E25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280CE10-B92F-4E90-8636-71C68A525125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3AA3D0E8-4E1B-45FF-9F98-6800DAA151FC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2370CEA9-2EDC-40CB-9F5D-0FF561011F42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5288E825-15C8-4DCE-80B8-0C6E0A88F716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F92246F8-3067-4273-B6FC-BBAF7CB8CD2B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ED60C0C7-67A3-4026-AEB6-2AB7A634B59A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4897F0B5-F13D-4B32-8654-7BB5C55C9005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642A90A2-8084-4A8F-A377-01F877EEE8CE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A8A49362-2513-453E-BEDC-53AF8BADD7DD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08DAF91E-A02B-4348-89E8-05B29569999D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570DD7E8-0966-46FA-AA83-ACB20DD40B8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C722878-94BE-4A18-A6E9-2C50FD3A1386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013B532E-DCC7-4C06-B189-BB3D62710B89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A60DD17D-A5C5-44F8-A00C-434ED070F923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AA3697D4-9503-475D-80AB-00EBA969C6A3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611E9BCD-E24E-456A-82E3-A86CB37917D8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C61AFE0E-4E93-4654-8125-638A7E451A65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3C7D1061-0B2D-43D7-A78C-8509038B14E8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8709B7C4-4C25-413A-969D-4670FCCE3830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08084583-17EF-4214-BA1A-42FCABCDC244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1D6A1CCD-456D-4BFB-A858-ABB8BC29A3E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07A858E-4B82-4664-9DE7-448C6DAA6D6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166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Segoe UI Semibold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Farnsworth</dc:creator>
  <cp:lastModifiedBy>Dustin Farnsworth</cp:lastModifiedBy>
  <cp:revision>43</cp:revision>
  <dcterms:created xsi:type="dcterms:W3CDTF">2015-03-06T15:04:35Z</dcterms:created>
  <dcterms:modified xsi:type="dcterms:W3CDTF">2015-03-13T01:16:49Z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