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66" r:id="rId4"/>
    <p:sldId id="269" r:id="rId5"/>
    <p:sldId id="268" r:id="rId6"/>
    <p:sldId id="267" r:id="rId7"/>
    <p:sldId id="270" r:id="rId8"/>
    <p:sldId id="271" r:id="rId9"/>
    <p:sldId id="263" r:id="rId10"/>
    <p:sldId id="256" r:id="rId11"/>
    <p:sldId id="264" r:id="rId12"/>
    <p:sldId id="258" r:id="rId13"/>
    <p:sldId id="272" r:id="rId14"/>
    <p:sldId id="265" r:id="rId15"/>
    <p:sldId id="25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7B31-D339-4778-A176-277AD6041FB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73A4-E172-4040-8010-EA79A987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6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0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0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7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9688" y="401445"/>
            <a:ext cx="282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Welcome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6585" y="2196791"/>
            <a:ext cx="5620215" cy="18064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5116" y="2457270"/>
            <a:ext cx="4583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Username:</a:t>
            </a:r>
          </a:p>
          <a:p>
            <a:endParaRPr lang="en-US" dirty="0" smtClean="0"/>
          </a:p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95385" y="3066585"/>
            <a:ext cx="2520176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95385" y="3572391"/>
            <a:ext cx="2520176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174530" y="1584028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slide views Student 1’s assignments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1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15571"/>
              </p:ext>
            </p:extLst>
          </p:nvPr>
        </p:nvGraphicFramePr>
        <p:xfrm>
          <a:off x="212833" y="1584025"/>
          <a:ext cx="11737428" cy="48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864"/>
                <a:gridCol w="2510446"/>
                <a:gridCol w="2510446"/>
                <a:gridCol w="2522672"/>
              </a:tblGrid>
              <a:tr h="606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 1 - 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Date Submitted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Comments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Grades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1/1/2015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too bad.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100/100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1056" y="595177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799" y="57076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 1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31551" y="191993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390273" y="1583517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slide allows the instructor to view all student’s grades for 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5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98123"/>
              </p:ext>
            </p:extLst>
          </p:nvPr>
        </p:nvGraphicFramePr>
        <p:xfrm>
          <a:off x="212833" y="1584025"/>
          <a:ext cx="11737427" cy="48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131"/>
                <a:gridCol w="2672236"/>
                <a:gridCol w="3015343"/>
                <a:gridCol w="2381717"/>
              </a:tblGrid>
              <a:tr h="606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</a:t>
                      </a:r>
                      <a:r>
                        <a:rPr lang="en-US" sz="24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1 - 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Date Submitted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Comments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Grades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Student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Submitted 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100/100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66192" y="610938"/>
            <a:ext cx="20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Assignments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0094" y="610937"/>
            <a:ext cx="20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Assignment 1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18977" y="149273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09540" y="4683931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2" y="567191"/>
            <a:ext cx="149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239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1685" y="2492828"/>
            <a:ext cx="2188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Name:</a:t>
            </a:r>
          </a:p>
          <a:p>
            <a:r>
              <a:rPr lang="en-US" sz="2400" dirty="0" smtClean="0"/>
              <a:t>Student ID:</a:t>
            </a:r>
          </a:p>
          <a:p>
            <a:r>
              <a:rPr lang="en-US" sz="2400" dirty="0" smtClean="0"/>
              <a:t>Student email: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89714" y="2557311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89714" y="2915708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89714" y="3277658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0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09540" y="5146025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2" y="567191"/>
            <a:ext cx="150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771" y="3239276"/>
            <a:ext cx="2188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Name:</a:t>
            </a:r>
          </a:p>
          <a:p>
            <a:r>
              <a:rPr lang="en-US" sz="2400" dirty="0" smtClean="0"/>
              <a:t>Student ID:</a:t>
            </a:r>
          </a:p>
          <a:p>
            <a:r>
              <a:rPr lang="en-US" sz="2400" dirty="0" smtClean="0"/>
              <a:t>Student email: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78828" y="3308422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8828" y="3666819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78828" y="4028769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601685" y="1488356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student to edit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12503"/>
              </p:ext>
            </p:extLst>
          </p:nvPr>
        </p:nvGraphicFramePr>
        <p:xfrm>
          <a:off x="4789714" y="1147424"/>
          <a:ext cx="2121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08"/>
              </a:tblGrid>
              <a:tr h="269081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52587"/>
              </p:ext>
            </p:extLst>
          </p:nvPr>
        </p:nvGraphicFramePr>
        <p:xfrm>
          <a:off x="457201" y="1649827"/>
          <a:ext cx="11201399" cy="369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399"/>
              </a:tblGrid>
              <a:tr h="4893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COURSES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CS 329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2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3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4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5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6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28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9228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6742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006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06784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6784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37657" y="5246914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09540" y="5660570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3" y="567191"/>
            <a:ext cx="94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31571" y="1836700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student to delete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03949"/>
              </p:ext>
            </p:extLst>
          </p:nvPr>
        </p:nvGraphicFramePr>
        <p:xfrm>
          <a:off x="4822372" y="1495768"/>
          <a:ext cx="21218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08"/>
              </a:tblGrid>
              <a:tr h="269081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6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3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186398" y="4599691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2" y="567191"/>
            <a:ext cx="149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239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199" y="2492828"/>
            <a:ext cx="318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Assignment name:</a:t>
            </a:r>
          </a:p>
          <a:p>
            <a:r>
              <a:rPr lang="en-US" sz="2400" dirty="0" smtClean="0"/>
              <a:t>Assignment due date:</a:t>
            </a:r>
          </a:p>
          <a:p>
            <a:r>
              <a:rPr lang="en-US" sz="2400" dirty="0" smtClean="0"/>
              <a:t>Assignment points total: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89714" y="2557311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89714" y="2915708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89714" y="3277658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02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186398" y="5130166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2" y="567191"/>
            <a:ext cx="150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8828" y="3308422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8828" y="3666819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78828" y="4028769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09801" y="1488356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assignment to edit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13445"/>
              </p:ext>
            </p:extLst>
          </p:nvPr>
        </p:nvGraphicFramePr>
        <p:xfrm>
          <a:off x="4789714" y="1147424"/>
          <a:ext cx="2121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08"/>
              </a:tblGrid>
              <a:tr h="269081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1</a:t>
                      </a:r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11085" y="3213611"/>
            <a:ext cx="318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Assignment name:</a:t>
            </a:r>
          </a:p>
          <a:p>
            <a:r>
              <a:rPr lang="en-US" sz="2400" dirty="0" smtClean="0"/>
              <a:t>Assignment due date:</a:t>
            </a:r>
          </a:p>
          <a:p>
            <a:r>
              <a:rPr lang="en-US" sz="2400" dirty="0" smtClean="0"/>
              <a:t>Assignment points total:</a:t>
            </a:r>
          </a:p>
        </p:txBody>
      </p:sp>
    </p:spTree>
    <p:extLst>
      <p:ext uri="{BB962C8B-B14F-4D97-AF65-F5344CB8AC3E}">
        <p14:creationId xmlns:p14="http://schemas.microsoft.com/office/powerpoint/2010/main" val="15972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186398" y="5680207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3" y="567191"/>
            <a:ext cx="94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81201" y="1836700"/>
            <a:ext cx="28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assignment to delete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69567"/>
              </p:ext>
            </p:extLst>
          </p:nvPr>
        </p:nvGraphicFramePr>
        <p:xfrm>
          <a:off x="4822372" y="1495768"/>
          <a:ext cx="21218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08"/>
              </a:tblGrid>
              <a:tr h="269081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1</a:t>
                      </a:r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5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6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1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3" y="567191"/>
            <a:ext cx="94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4714" y="2492828"/>
            <a:ext cx="218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Course Name:</a:t>
            </a:r>
          </a:p>
          <a:p>
            <a:r>
              <a:rPr lang="en-US" sz="2400" dirty="0" smtClean="0"/>
              <a:t>CRN:</a:t>
            </a:r>
          </a:p>
          <a:p>
            <a:r>
              <a:rPr lang="en-US" sz="2400" dirty="0" smtClean="0"/>
              <a:t>Start Date:</a:t>
            </a:r>
          </a:p>
          <a:p>
            <a:r>
              <a:rPr lang="en-US" sz="2400" dirty="0" smtClean="0"/>
              <a:t>End Date: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789714" y="2557311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89714" y="2915708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89714" y="3277658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89714" y="3633675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3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52587"/>
              </p:ext>
            </p:extLst>
          </p:nvPr>
        </p:nvGraphicFramePr>
        <p:xfrm>
          <a:off x="457201" y="1649827"/>
          <a:ext cx="11201399" cy="369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399"/>
              </a:tblGrid>
              <a:tr h="4893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COURSES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CS 329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2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3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4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5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6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28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9228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6742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006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06784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6784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1435" y="5246914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3" y="567191"/>
            <a:ext cx="94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3828" y="3243939"/>
            <a:ext cx="218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Course Name:</a:t>
            </a:r>
          </a:p>
          <a:p>
            <a:r>
              <a:rPr lang="en-US" sz="2400" dirty="0" smtClean="0"/>
              <a:t>CRN:</a:t>
            </a:r>
          </a:p>
          <a:p>
            <a:r>
              <a:rPr lang="en-US" sz="2400" dirty="0" smtClean="0"/>
              <a:t>Start Date:</a:t>
            </a:r>
          </a:p>
          <a:p>
            <a:r>
              <a:rPr lang="en-US" sz="2400" dirty="0" smtClean="0"/>
              <a:t>End Date: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778828" y="3308422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8828" y="3666819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78828" y="4028769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78828" y="4384786"/>
            <a:ext cx="2155372" cy="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601685" y="1488356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course to edit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42934"/>
              </p:ext>
            </p:extLst>
          </p:nvPr>
        </p:nvGraphicFramePr>
        <p:xfrm>
          <a:off x="4789714" y="1147424"/>
          <a:ext cx="2121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08"/>
              </a:tblGrid>
              <a:tr h="269081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CS 329</a:t>
                      </a:r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2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3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52587"/>
              </p:ext>
            </p:extLst>
          </p:nvPr>
        </p:nvGraphicFramePr>
        <p:xfrm>
          <a:off x="457201" y="1649827"/>
          <a:ext cx="11201399" cy="369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399"/>
              </a:tblGrid>
              <a:tr h="4893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COURSES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CS 329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2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3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4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5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6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28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9228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6742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006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06784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6784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85213" y="5246914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13" y="567191"/>
            <a:ext cx="94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1370" y="4996544"/>
            <a:ext cx="2144487" cy="64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50227" y="5086915"/>
            <a:ext cx="192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31571" y="1836700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course to delete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77481"/>
              </p:ext>
            </p:extLst>
          </p:nvPr>
        </p:nvGraphicFramePr>
        <p:xfrm>
          <a:off x="4822372" y="1495768"/>
          <a:ext cx="21218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08"/>
              </a:tblGrid>
              <a:tr h="269081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CS 329</a:t>
                      </a:r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2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3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5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6</a:t>
                      </a:r>
                      <a:endParaRPr lang="en-US" dirty="0"/>
                    </a:p>
                  </a:txBody>
                  <a:tcPr/>
                </a:tc>
              </a:tr>
              <a:tr h="269081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52587"/>
              </p:ext>
            </p:extLst>
          </p:nvPr>
        </p:nvGraphicFramePr>
        <p:xfrm>
          <a:off x="457201" y="1649827"/>
          <a:ext cx="11201399" cy="369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399"/>
              </a:tblGrid>
              <a:tr h="4893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COURSES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CS 329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2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3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4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5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6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28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9228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6742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006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06784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6784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48442" y="1687285"/>
            <a:ext cx="107768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slides gives choice between choosing to view students or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814</Words>
  <Application>Microsoft Office PowerPoint</Application>
  <PresentationFormat>Widescreen</PresentationFormat>
  <Paragraphs>405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next slides gives choice between choosing to view students or assignments</vt:lpstr>
      <vt:lpstr>PowerPoint Presentation</vt:lpstr>
      <vt:lpstr>The next slide views Student 1’s assignments grades</vt:lpstr>
      <vt:lpstr>PowerPoint Presentation</vt:lpstr>
      <vt:lpstr>PowerPoint Presentation</vt:lpstr>
      <vt:lpstr>The next slide allows the instructor to view all student’s grades for 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2015-02-26T18:59:24Z</dcterms:created>
  <dcterms:modified xsi:type="dcterms:W3CDTF">2015-02-27T01:07:52Z</dcterms:modified>
</cp:coreProperties>
</file>