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7"/>
  </p:sldMasterIdLst>
  <p:sldIdLst>
    <p:sldId id="256" r:id="rId28"/>
    <p:sldId id="257" r:id="rId29"/>
    <p:sldId id="259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1.xml"/><Relationship Id="rId30" Type="http://schemas.openxmlformats.org/officeDocument/2006/relationships/slide" Target="slides/slide3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3.2</c:v>
                </c:pt>
                <c:pt idx="2">
                  <c:v>2.4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3.2</c:v>
                </c:pt>
                <c:pt idx="2">
                  <c:v>2.4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8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1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2E421-4A48-4884-9B6E-60DEC938B50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D6A2-84B5-48D1-9C4B-5DDFE2DA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chart" Target="../charts/chart1.xml"/><Relationship Id="rId3" Type="http://schemas.openxmlformats.org/officeDocument/2006/relationships/customXml" Target="../../customXml/item2.xml"/><Relationship Id="rId7" Type="http://schemas.openxmlformats.org/officeDocument/2006/relationships/customXml" Target="../../customXml/item25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customXml" Target="../../customXml/item3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1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4" Type="http://schemas.openxmlformats.org/officeDocument/2006/relationships/customXml" Target="../../customXml/item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customXml" Target="../../customXml/item8.xml"/><Relationship Id="rId21" Type="http://schemas.openxmlformats.org/officeDocument/2006/relationships/image" Target="../media/image10.png"/><Relationship Id="rId7" Type="http://schemas.openxmlformats.org/officeDocument/2006/relationships/customXml" Target="../../customXml/item12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7.xml"/><Relationship Id="rId16" Type="http://schemas.openxmlformats.org/officeDocument/2006/relationships/image" Target="../media/image6.png"/><Relationship Id="rId20" Type="http://schemas.openxmlformats.org/officeDocument/2006/relationships/image" Target="../media/image9.png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24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png"/><Relationship Id="rId3" Type="http://schemas.openxmlformats.org/officeDocument/2006/relationships/customXml" Target="../../customXml/item22.xml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23.xml"/><Relationship Id="rId9" Type="http://schemas.openxmlformats.org/officeDocument/2006/relationships/image" Target="../media/image4.png"/><Relationship Id="rId1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customXml" Target="../../customXml/item15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26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8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17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34274" y="226032"/>
            <a:ext cx="9144000" cy="647785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Picture 32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143" y="1184427"/>
            <a:ext cx="265177" cy="2316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949" y="1184427"/>
            <a:ext cx="265177" cy="231648"/>
          </a:xfrm>
          <a:prstGeom prst="rect">
            <a:avLst/>
          </a:prstGeom>
        </p:spPr>
      </p:pic>
      <p:graphicFrame>
        <p:nvGraphicFramePr>
          <p:cNvPr id="44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929220332"/>
              </p:ext>
            </p:extLst>
          </p:nvPr>
        </p:nvGraphicFramePr>
        <p:xfrm>
          <a:off x="2043339" y="2074429"/>
          <a:ext cx="802980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8051"/>
                <a:gridCol w="1346853"/>
                <a:gridCol w="1808259"/>
                <a:gridCol w="1445135"/>
                <a:gridCol w="1205753"/>
                <a:gridCol w="1205753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CRN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Registered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students amount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Date Active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CS129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12/05/12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– 13/05/13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 smtClean="0">
                          <a:solidFill>
                            <a:srgbClr val="000000"/>
                          </a:solidFill>
                        </a:rPr>
                        <a:t>New Student</a:t>
                      </a:r>
                      <a:endParaRPr lang="en-US" sz="11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 smtClean="0">
                          <a:solidFill>
                            <a:srgbClr val="000000"/>
                          </a:solidFill>
                        </a:rPr>
                        <a:t>New Assignment</a:t>
                      </a:r>
                      <a:endParaRPr lang="en-US" sz="11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935912" y="1688957"/>
            <a:ext cx="147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Book Antiqua" panose="02040602050305030304" pitchFamily="18" charset="0"/>
              </a:rPr>
              <a:t>Add a new class</a:t>
            </a:r>
            <a:endParaRPr lang="en-US" sz="1400" u="sng" dirty="0">
              <a:latin typeface="Book Antiqua" panose="02040602050305030304" pitchFamily="18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68" y="2252824"/>
            <a:ext cx="265177" cy="231648"/>
          </a:xfrm>
          <a:prstGeom prst="rect">
            <a:avLst/>
          </a:prstGeom>
        </p:spPr>
      </p:pic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3554284110"/>
              </p:ext>
            </p:extLst>
          </p:nvPr>
        </p:nvGraphicFramePr>
        <p:xfrm>
          <a:off x="3161414" y="3738470"/>
          <a:ext cx="6017259" cy="1535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1855356" y="2517609"/>
            <a:ext cx="0" cy="189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855356" y="4412311"/>
            <a:ext cx="261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55356" y="4412311"/>
            <a:ext cx="0" cy="106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855356" y="5478162"/>
            <a:ext cx="426838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58199" y="5346357"/>
            <a:ext cx="761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</a:rPr>
              <a:t>A List of registered students for a specific class without any modification controls (only display).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038" y="4040659"/>
            <a:ext cx="2384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A bar chart displaying </a:t>
            </a:r>
            <a:r>
              <a:rPr lang="en-US" sz="1400" dirty="0" smtClean="0">
                <a:latin typeface="Book Antiqua" panose="02040602050305030304" pitchFamily="18" charset="0"/>
              </a:rPr>
              <a:t>average grades for a specific class for  all students.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61" y="4308539"/>
            <a:ext cx="265177" cy="23164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218818" y="1150361"/>
            <a:ext cx="327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 smtClean="0">
                <a:latin typeface="Book Antiqua" panose="02040602050305030304" pitchFamily="18" charset="0"/>
              </a:rPr>
              <a:t>HOME</a:t>
            </a:r>
            <a:r>
              <a:rPr lang="en-US" sz="1400" dirty="0" smtClean="0">
                <a:latin typeface="Book Antiqua" panose="02040602050305030304" pitchFamily="18" charset="0"/>
              </a:rPr>
              <a:t>  STUDENTS  </a:t>
            </a:r>
            <a:r>
              <a:rPr lang="en-US" sz="1400" dirty="0" smtClean="0">
                <a:latin typeface="Book Antiqua" panose="02040602050305030304" pitchFamily="18" charset="0"/>
              </a:rPr>
              <a:t>ASSIGNMENTS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04429" y="1174945"/>
            <a:ext cx="202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ook Antiqua" panose="02040602050305030304" pitchFamily="18" charset="0"/>
              </a:rPr>
              <a:t>Data entry screen</a:t>
            </a:r>
            <a:endParaRPr lang="en-US" sz="1000" dirty="0">
              <a:latin typeface="Book Antiqua" panose="0204060205030503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48" y="1457309"/>
            <a:ext cx="265177" cy="2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34274" y="226032"/>
            <a:ext cx="9144000" cy="647785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Picture 33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143" y="1184427"/>
            <a:ext cx="265177" cy="2316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949" y="1184427"/>
            <a:ext cx="265177" cy="23164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5911" y="1688957"/>
            <a:ext cx="179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Book Antiqua" panose="02040602050305030304" pitchFamily="18" charset="0"/>
              </a:rPr>
              <a:t>Add a new </a:t>
            </a:r>
            <a:r>
              <a:rPr lang="en-US" sz="1400" u="sng" dirty="0" smtClean="0">
                <a:latin typeface="Book Antiqua" panose="02040602050305030304" pitchFamily="18" charset="0"/>
              </a:rPr>
              <a:t>student</a:t>
            </a:r>
            <a:endParaRPr lang="en-US" sz="1400" u="sng" dirty="0">
              <a:latin typeface="Book Antiqua" panose="02040602050305030304" pitchFamily="18" charset="0"/>
            </a:endParaRPr>
          </a:p>
        </p:txBody>
      </p:sp>
      <p:graphicFrame>
        <p:nvGraphicFramePr>
          <p:cNvPr id="37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336388620"/>
              </p:ext>
            </p:extLst>
          </p:nvPr>
        </p:nvGraphicFramePr>
        <p:xfrm>
          <a:off x="2043339" y="2074429"/>
          <a:ext cx="821468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1491"/>
                <a:gridCol w="1377864"/>
                <a:gridCol w="1684479"/>
                <a:gridCol w="1668647"/>
                <a:gridCol w="1208690"/>
                <a:gridCol w="1233515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First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Last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Active Since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CS129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12/05/12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 smtClean="0">
                          <a:solidFill>
                            <a:srgbClr val="000000"/>
                          </a:solidFill>
                        </a:rPr>
                        <a:t>Edit</a:t>
                      </a:r>
                      <a:endParaRPr lang="en-US" sz="11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 smtClean="0">
                          <a:solidFill>
                            <a:srgbClr val="000000"/>
                          </a:solidFill>
                        </a:rPr>
                        <a:t>Delete</a:t>
                      </a:r>
                      <a:endParaRPr lang="en-US" sz="11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30" y="3732419"/>
            <a:ext cx="2174588" cy="17958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68" y="2252824"/>
            <a:ext cx="265177" cy="231648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1855356" y="2517609"/>
            <a:ext cx="0" cy="189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55356" y="4412311"/>
            <a:ext cx="261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15191" y="4042979"/>
            <a:ext cx="2431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</a:rPr>
              <a:t>A bar chart displaying all grades for a students based on all his classes.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02" y="4383729"/>
            <a:ext cx="265177" cy="231648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1855356" y="4412311"/>
            <a:ext cx="20935" cy="146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855356" y="5857103"/>
            <a:ext cx="426838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98556" y="5696655"/>
            <a:ext cx="761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</a:rPr>
              <a:t>A div </a:t>
            </a:r>
            <a:r>
              <a:rPr lang="en-US" sz="1400" dirty="0" smtClean="0">
                <a:latin typeface="Book Antiqua" panose="02040602050305030304" pitchFamily="18" charset="0"/>
              </a:rPr>
              <a:t>displaying complete</a:t>
            </a:r>
            <a:r>
              <a:rPr lang="en-US" sz="1400" dirty="0" smtClean="0">
                <a:latin typeface="Book Antiqua" panose="02040602050305030304" pitchFamily="18" charset="0"/>
              </a:rPr>
              <a:t> information about a selected student.</a:t>
            </a:r>
            <a:endParaRPr lang="en-US" sz="1400" dirty="0" smtClean="0">
              <a:latin typeface="Book Antiqua" panose="0204060205030503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18818" y="1150361"/>
            <a:ext cx="327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Book Antiqua" panose="02040602050305030304" pitchFamily="18" charset="0"/>
              </a:rPr>
              <a:t>HOME  </a:t>
            </a:r>
            <a:r>
              <a:rPr lang="en-US" sz="1400" u="sng" dirty="0" smtClean="0">
                <a:latin typeface="Book Antiqua" panose="02040602050305030304" pitchFamily="18" charset="0"/>
              </a:rPr>
              <a:t>STUDENTS</a:t>
            </a:r>
            <a:r>
              <a:rPr lang="en-US" sz="1400" dirty="0" smtClean="0">
                <a:latin typeface="Book Antiqua" panose="02040602050305030304" pitchFamily="18" charset="0"/>
              </a:rPr>
              <a:t>  </a:t>
            </a:r>
            <a:r>
              <a:rPr lang="en-US" sz="1400" dirty="0" smtClean="0">
                <a:latin typeface="Book Antiqua" panose="02040602050305030304" pitchFamily="18" charset="0"/>
              </a:rPr>
              <a:t>ASSIGNMENTS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36" y="2255901"/>
            <a:ext cx="265177" cy="2316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09538" y="1996734"/>
            <a:ext cx="13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</a:rPr>
              <a:t>On click brings up slide #3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48" y="1457309"/>
            <a:ext cx="265177" cy="23164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004429" y="1174945"/>
            <a:ext cx="202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ook Antiqua" panose="02040602050305030304" pitchFamily="18" charset="0"/>
              </a:rPr>
              <a:t>Data entry screen</a:t>
            </a:r>
            <a:endParaRPr lang="en-US" sz="1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1534274" y="226032"/>
            <a:ext cx="9144000" cy="6477856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33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extBox 34"/>
          <p:cNvSpPr txBox="1"/>
          <p:nvPr/>
        </p:nvSpPr>
        <p:spPr>
          <a:xfrm>
            <a:off x="6218818" y="1150361"/>
            <a:ext cx="327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Book Antiqua" panose="02040602050305030304" pitchFamily="18" charset="0"/>
              </a:rPr>
              <a:t>HOME  </a:t>
            </a:r>
            <a:r>
              <a:rPr lang="en-US" sz="1400" u="sng" dirty="0" smtClean="0">
                <a:latin typeface="Book Antiqua" panose="02040602050305030304" pitchFamily="18" charset="0"/>
              </a:rPr>
              <a:t>STUDENTS</a:t>
            </a:r>
            <a:r>
              <a:rPr lang="en-US" sz="1400" dirty="0" smtClean="0">
                <a:latin typeface="Book Antiqua" panose="02040602050305030304" pitchFamily="18" charset="0"/>
              </a:rPr>
              <a:t>  </a:t>
            </a:r>
            <a:r>
              <a:rPr lang="en-US" sz="1400" dirty="0" smtClean="0">
                <a:latin typeface="Book Antiqua" panose="02040602050305030304" pitchFamily="18" charset="0"/>
              </a:rPr>
              <a:t>ASSIGNMENTS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49" y="1366901"/>
            <a:ext cx="265177" cy="23164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923849" y="1598549"/>
            <a:ext cx="110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</a:rPr>
              <a:t>CLASSES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76291" y="1945876"/>
            <a:ext cx="829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  <a:cs typeface="Segoe UI" pitchFamily="34" charset="0"/>
              </a:rPr>
              <a:t>Displays </a:t>
            </a:r>
            <a:r>
              <a:rPr lang="en-US" sz="1400" dirty="0">
                <a:latin typeface="Book Antiqua" panose="02040602050305030304" pitchFamily="18" charset="0"/>
                <a:cs typeface="Segoe UI" pitchFamily="34" charset="0"/>
              </a:rPr>
              <a:t>classes that a student is registered for and </a:t>
            </a:r>
            <a:r>
              <a:rPr lang="en-US" sz="1400" dirty="0" smtClean="0">
                <a:latin typeface="Book Antiqua" panose="02040602050305030304" pitchFamily="18" charset="0"/>
                <a:cs typeface="Segoe UI" pitchFamily="34" charset="0"/>
              </a:rPr>
              <a:t>all his </a:t>
            </a:r>
            <a:r>
              <a:rPr lang="en-US" sz="1400" dirty="0">
                <a:latin typeface="Book Antiqua" panose="02040602050305030304" pitchFamily="18" charset="0"/>
                <a:cs typeface="Segoe UI" pitchFamily="34" charset="0"/>
              </a:rPr>
              <a:t>grades for every </a:t>
            </a:r>
            <a:r>
              <a:rPr lang="en-US" sz="1400" dirty="0" smtClean="0">
                <a:latin typeface="Book Antiqua" panose="02040602050305030304" pitchFamily="18" charset="0"/>
                <a:cs typeface="Segoe UI" pitchFamily="34" charset="0"/>
              </a:rPr>
              <a:t>class</a:t>
            </a:r>
            <a:endParaRPr lang="en-US" sz="1400" dirty="0">
              <a:solidFill>
                <a:srgbClr val="000000"/>
              </a:solidFill>
              <a:latin typeface="Book Antiqua" panose="02040602050305030304" pitchFamily="18" charset="0"/>
              <a:cs typeface="Segoe UI" pitchFamily="34" charset="0"/>
            </a:endParaRPr>
          </a:p>
        </p:txBody>
      </p:sp>
      <p:graphicFrame>
        <p:nvGraphicFramePr>
          <p:cNvPr id="42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057303328"/>
              </p:ext>
            </p:extLst>
          </p:nvPr>
        </p:nvGraphicFramePr>
        <p:xfrm>
          <a:off x="1987944" y="2556343"/>
          <a:ext cx="7736823" cy="2071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96413"/>
                <a:gridCol w="3002692"/>
                <a:gridCol w="2137718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CRN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Student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Grades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234234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Stas Ivash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#1 A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#2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#3 A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#4 A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57" y="2741391"/>
            <a:ext cx="265177" cy="231648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1756502" y="2973039"/>
            <a:ext cx="10514" cy="238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767016" y="5362832"/>
            <a:ext cx="261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3911294731"/>
              </p:ext>
            </p:extLst>
          </p:nvPr>
        </p:nvGraphicFramePr>
        <p:xfrm>
          <a:off x="2619632" y="4720280"/>
          <a:ext cx="5906531" cy="1285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474191" y="4831491"/>
            <a:ext cx="2384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A bar chart displaying </a:t>
            </a:r>
            <a:r>
              <a:rPr lang="en-US" sz="1400" dirty="0" smtClean="0">
                <a:latin typeface="Book Antiqua" panose="02040602050305030304" pitchFamily="18" charset="0"/>
              </a:rPr>
              <a:t>grades for a specific class for a specific student.</a:t>
            </a:r>
            <a:endParaRPr lang="en-US" sz="1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34274" y="226032"/>
            <a:ext cx="9144000" cy="647785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TextBox 32"/>
          <p:cNvSpPr txBox="1"/>
          <p:nvPr/>
        </p:nvSpPr>
        <p:spPr>
          <a:xfrm>
            <a:off x="6218818" y="1150361"/>
            <a:ext cx="327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Book Antiqua" panose="02040602050305030304" pitchFamily="18" charset="0"/>
              </a:rPr>
              <a:t>HOME  STUDENTS  </a:t>
            </a:r>
            <a:r>
              <a:rPr lang="en-US" sz="1400" u="sng" dirty="0" smtClean="0">
                <a:latin typeface="Book Antiqua" panose="02040602050305030304" pitchFamily="18" charset="0"/>
              </a:rPr>
              <a:t>ASSIGNMENTS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143" y="1184427"/>
            <a:ext cx="265177" cy="2316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949" y="1184427"/>
            <a:ext cx="265177" cy="23164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35911" y="1688957"/>
            <a:ext cx="2166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Book Antiqua" panose="02040602050305030304" pitchFamily="18" charset="0"/>
              </a:rPr>
              <a:t>Add a new </a:t>
            </a:r>
            <a:r>
              <a:rPr lang="en-US" sz="1400" u="sng" dirty="0" smtClean="0">
                <a:latin typeface="Book Antiqua" panose="02040602050305030304" pitchFamily="18" charset="0"/>
              </a:rPr>
              <a:t>assignment</a:t>
            </a:r>
            <a:endParaRPr lang="en-US" sz="1400" u="sng" dirty="0">
              <a:latin typeface="Book Antiqua" panose="02040602050305030304" pitchFamily="18" charset="0"/>
            </a:endParaRPr>
          </a:p>
        </p:txBody>
      </p:sp>
      <p:graphicFrame>
        <p:nvGraphicFramePr>
          <p:cNvPr id="38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434110500"/>
              </p:ext>
            </p:extLst>
          </p:nvPr>
        </p:nvGraphicFramePr>
        <p:xfrm>
          <a:off x="2043339" y="2074429"/>
          <a:ext cx="8214686" cy="15844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1491"/>
                <a:gridCol w="1377864"/>
                <a:gridCol w="1684479"/>
                <a:gridCol w="1668647"/>
                <a:gridCol w="1208690"/>
                <a:gridCol w="1233515"/>
              </a:tblGrid>
              <a:tr h="21157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Date Assigned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Date Due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1" dirty="0" smtClean="0"/>
                        <a:t>coffeescript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12/05/12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12/05/13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 smtClean="0">
                          <a:solidFill>
                            <a:srgbClr val="000000"/>
                          </a:solidFill>
                        </a:rPr>
                        <a:t>Edit</a:t>
                      </a:r>
                      <a:endParaRPr lang="en-US" sz="11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 smtClean="0">
                          <a:solidFill>
                            <a:srgbClr val="000000"/>
                          </a:solidFill>
                        </a:rPr>
                        <a:t>Delete</a:t>
                      </a:r>
                      <a:endParaRPr lang="en-US" sz="1100" u="sng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38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68" y="2252824"/>
            <a:ext cx="265177" cy="231648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1855356" y="2517609"/>
            <a:ext cx="0" cy="189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55356" y="4412311"/>
            <a:ext cx="78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89228" y="4258422"/>
            <a:ext cx="241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</a:rPr>
              <a:t>Full assignment description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04429" y="1174945"/>
            <a:ext cx="202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ook Antiqua" panose="02040602050305030304" pitchFamily="18" charset="0"/>
              </a:rPr>
              <a:t>Data entry screen</a:t>
            </a:r>
            <a:endParaRPr lang="en-US" sz="1000" dirty="0">
              <a:latin typeface="Book Antiqua" panose="020406020503050303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48" y="1457309"/>
            <a:ext cx="265177" cy="2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.xml><?xml version="1.0" encoding="utf-8"?>
<Control xmlns="http://schemas.microsoft.com/VisualStudio/2011/storyboarding/control">
  <Id Name="6e9494bd-f04f-4582-9175-0f963d2aadf5" Revision="1" Stencil="85a07843-b809-41ee-b566-325b1850150a" StencilVersion="1.0"/>
</Control>
</file>

<file path=customXml/item11.xml><?xml version="1.0" encoding="utf-8"?>
<Control xmlns="http://schemas.microsoft.com/VisualStudio/2011/storyboarding/control">
  <Id Name="09b45cd8-a2fe-4866-9b39-fbf09679fcff" Revision="1" Stencil="85a07843-b809-41ee-b566-325b1850150a" StencilVersion="1.0"/>
</Control>
</file>

<file path=customXml/item12.xml><?xml version="1.0" encoding="utf-8"?>
<Control xmlns="http://schemas.microsoft.com/VisualStudio/2011/storyboarding/control">
  <Id Name="145fdddc-a744-453c-8eb6-f3f69378f6f2" Revision="1" Stencil="85a07843-b809-41ee-b566-325b1850150a" StencilVersion="1.0"/>
</Control>
</file>

<file path=customXml/item13.xml><?xml version="1.0" encoding="utf-8"?>
<Control xmlns="http://schemas.microsoft.com/VisualStudio/2011/storyboarding/control">
  <Id Name="145fdddc-a744-453c-8eb6-f3f69378f6f2" Revision="1" Stencil="85a07843-b809-41ee-b566-325b1850150a" StencilVersion="1.0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16.xml><?xml version="1.0" encoding="utf-8"?>
<Control xmlns="http://schemas.microsoft.com/VisualStudio/2011/storyboarding/control">
  <Id Name="145fdddc-a744-453c-8eb6-f3f69378f6f2" Revision="1" Stencil="85a07843-b809-41ee-b566-325b1850150a" StencilVersion="1.0"/>
</Control>
</file>

<file path=customXml/item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.xml><?xml version="1.0" encoding="utf-8"?>
<Control xmlns="http://schemas.microsoft.com/VisualStudio/2011/storyboarding/control">
  <Id Name="09b45cd8-a2fe-4866-9b39-fbf09679fcff" Revision="1" Stencil="85a07843-b809-41ee-b566-325b1850150a" StencilVersion="1.0"/>
</Control>
</file>

<file path=customXml/item19.xml><?xml version="1.0" encoding="utf-8"?>
<Control xmlns="http://schemas.microsoft.com/VisualStudio/2011/storyboarding/control">
  <Id Name="145fdddc-a744-453c-8eb6-f3f69378f6f2" Revision="1" Stencil="85a07843-b809-41ee-b566-325b1850150a" StencilVersion="1.0"/>
</Control>
</file>

<file path=customXml/item2.xml><?xml version="1.0" encoding="utf-8"?>
<Control xmlns="http://schemas.microsoft.com/VisualStudio/2011/storyboarding/control">
  <Id Name="145fdddc-a744-453c-8eb6-f3f69378f6f2" Revision="1" Stencil="85a07843-b809-41ee-b566-325b1850150a" StencilVersion="1.0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cf3f8494-cadc-44c1-a2e3-9d079b0b9bcd" Revision="1" Stencil="85a07843-b809-41ee-b566-325b1850150a" StencilVersion="1.0"/>
</Control>
</file>

<file path=customXml/item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.xml><?xml version="1.0" encoding="utf-8"?>
<Control xmlns="http://schemas.microsoft.com/VisualStudio/2011/storyboarding/control">
  <Id Name="09b45cd8-a2fe-4866-9b39-fbf09679fcff" Revision="1" Stencil="85a07843-b809-41ee-b566-325b1850150a" StencilVersion="1.0"/>
</Control>
</file>

<file path=customXml/item24.xml><?xml version="1.0" encoding="utf-8"?>
<Control xmlns="http://schemas.microsoft.com/VisualStudio/2011/storyboarding/control">
  <Id Name="71ae6804-d0ca-4d91-b33b-7fc59e99e133" Revision="1" Stencil="85a07843-b809-41ee-b566-325b1850150a" StencilVersion="1.0"/>
</Control>
</file>

<file path=customXml/item25.xml><?xml version="1.0" encoding="utf-8"?>
<Control xmlns="http://schemas.microsoft.com/VisualStudio/2011/storyboarding/control">
  <Id Name="71ae6804-d0ca-4d91-b33b-7fc59e99e133" Revision="1" Stencil="85a07843-b809-41ee-b566-325b1850150a" StencilVersion="1.0"/>
</Control>
</file>

<file path=customXml/item26.xml><?xml version="1.0" encoding="utf-8"?>
<Control xmlns="http://schemas.microsoft.com/VisualStudio/2011/storyboarding/control">
  <Id Name="71ae6804-d0ca-4d91-b33b-7fc59e99e133" Revision="1" Stencil="85a07843-b809-41ee-b566-325b1850150a" StencilVersion="1.0"/>
</Control>
</file>

<file path=customXml/item3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09b45cd8-a2fe-4866-9b39-fbf09679fcff" Revision="1" Stencil="85a07843-b809-41ee-b566-325b1850150a" StencilVersion="1.0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8.xml><?xml version="1.0" encoding="utf-8"?>
<Control xmlns="http://schemas.microsoft.com/VisualStudio/2011/storyboarding/control">
  <Id Name="145fdddc-a744-453c-8eb6-f3f69378f6f2" Revision="1" Stencil="85a07843-b809-41ee-b566-325b1850150a" StencilVersion="1.0"/>
</Control>
</file>

<file path=customXml/item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0C98039B-33A9-4950-B209-8F64E42B3CC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CAF4058-A92F-4F15-9D8B-496C7530189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24F0990-117B-4654-8846-15C1C302ED9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B830411-FD23-42D5-BDE3-6841E7B3D09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A1A1CEF-F1F3-4A4D-9474-5FA77CB6262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5F4A6E3-C7C7-449C-BF0E-4121687ACF1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AE3CC3C-16C6-4579-9F46-40A5271184E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76CBF4E-D903-4928-91D5-0DEE7CB6BC5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511C518-D183-467D-9C24-80F929C2181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965384B-3A0D-479D-8CE7-7A4B7D8602B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F6A7D33-7E09-4240-97BC-C5A1D8CD348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E617353-F664-47E1-844D-356E2AD49E1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E5AB60A-B971-4D57-9CFF-5AB89CD0783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AA0F240-2C81-487D-A548-BCB14F5A63B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8016456-D109-43E2-928D-CB1F19A7920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2922256-3173-40AD-9B86-FF9210BB845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E275519-C4CB-4926-95CC-515B344BB27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4580800-ED63-4617-8C2A-C34FFB20735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444507C-DF6C-4AAC-AB5C-A007965CEC1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7FF5CA7-786C-4633-A824-8781A60D22E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CA14283-3B4A-4882-8681-FE2AF0D84D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DDE9B27-6CB9-405C-926A-3493BDF2C1D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34C8982-2688-4B08-81A5-D8182E27422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B125C1D-901E-4486-95B6-AE93774ED81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88F1B13-56F6-4787-810C-3A5E2AA78E3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8B0E75F-F383-4CDB-AA85-1E998487459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215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 Antiqua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 Ivash</dc:creator>
  <cp:lastModifiedBy>Stas Ivash</cp:lastModifiedBy>
  <cp:revision>15</cp:revision>
  <dcterms:created xsi:type="dcterms:W3CDTF">2015-02-26T15:55:48Z</dcterms:created>
  <dcterms:modified xsi:type="dcterms:W3CDTF">2015-02-26T17:56:28Z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