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9"/>
  </p:sldMasterIdLst>
  <p:sldIdLst>
    <p:sldId id="257" r:id="rId40"/>
    <p:sldId id="258" r:id="rId41"/>
    <p:sldId id="260" r:id="rId42"/>
    <p:sldId id="264" r:id="rId43"/>
    <p:sldId id="262" r:id="rId44"/>
    <p:sldId id="261" r:id="rId45"/>
    <p:sldId id="265" r:id="rId46"/>
    <p:sldId id="266" r:id="rId47"/>
    <p:sldId id="267" r:id="rId48"/>
    <p:sldId id="259" r:id="rId49"/>
    <p:sldId id="26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Master" Target="slideMasters/slideMaster1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3.xml"/><Relationship Id="rId47" Type="http://schemas.openxmlformats.org/officeDocument/2006/relationships/slide" Target="slides/slide8.xml"/><Relationship Id="rId50" Type="http://schemas.openxmlformats.org/officeDocument/2006/relationships/slide" Target="slides/slide1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slide" Target="slides/slide1.xml"/><Relationship Id="rId45" Type="http://schemas.openxmlformats.org/officeDocument/2006/relationships/slide" Target="slides/slide6.xml"/><Relationship Id="rId53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5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4.xml"/><Relationship Id="rId48" Type="http://schemas.openxmlformats.org/officeDocument/2006/relationships/slide" Target="slides/slide9.xml"/><Relationship Id="rId8" Type="http://schemas.openxmlformats.org/officeDocument/2006/relationships/customXml" Target="../customXml/item8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7.xml"/><Relationship Id="rId20" Type="http://schemas.openxmlformats.org/officeDocument/2006/relationships/customXml" Target="../customXml/item20.xml"/><Relationship Id="rId41" Type="http://schemas.openxmlformats.org/officeDocument/2006/relationships/slide" Target="slides/slide2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94CB-33E8-4E9C-925C-B4E5C816A865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F979-9FD7-4F79-B58E-2EC4CD52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2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94CB-33E8-4E9C-925C-B4E5C816A865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F979-9FD7-4F79-B58E-2EC4CD52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2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94CB-33E8-4E9C-925C-B4E5C816A865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F979-9FD7-4F79-B58E-2EC4CD52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7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94CB-33E8-4E9C-925C-B4E5C816A865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F979-9FD7-4F79-B58E-2EC4CD52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7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94CB-33E8-4E9C-925C-B4E5C816A865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F979-9FD7-4F79-B58E-2EC4CD52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4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94CB-33E8-4E9C-925C-B4E5C816A865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F979-9FD7-4F79-B58E-2EC4CD52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94CB-33E8-4E9C-925C-B4E5C816A865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F979-9FD7-4F79-B58E-2EC4CD52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94CB-33E8-4E9C-925C-B4E5C816A865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F979-9FD7-4F79-B58E-2EC4CD52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3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94CB-33E8-4E9C-925C-B4E5C816A865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F979-9FD7-4F79-B58E-2EC4CD52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94CB-33E8-4E9C-925C-B4E5C816A865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F979-9FD7-4F79-B58E-2EC4CD52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2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94CB-33E8-4E9C-925C-B4E5C816A865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3F979-9FD7-4F79-B58E-2EC4CD52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8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>
              <a:lumMod val="95000"/>
              <a:lumOff val="5000"/>
            </a:schemeClr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94CB-33E8-4E9C-925C-B4E5C816A865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F979-9FD7-4F79-B58E-2EC4CD52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customXml" Target="../../customXml/item15.xml"/><Relationship Id="rId7" Type="http://schemas.openxmlformats.org/officeDocument/2006/relationships/slide" Target="slide6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32.xml"/><Relationship Id="rId6" Type="http://schemas.openxmlformats.org/officeDocument/2006/relationships/slide" Target="slide2.xml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customXml" Target="../../customXml/item14.xml"/><Relationship Id="rId7" Type="http://schemas.openxmlformats.org/officeDocument/2006/relationships/customXml" Target="../../customXml/item17.xml"/><Relationship Id="rId12" Type="http://schemas.openxmlformats.org/officeDocument/2006/relationships/slide" Target="slide11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9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30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19.xml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customXml" Target="../../customXml/item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jpeg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7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23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33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5.xml"/><Relationship Id="rId2" Type="http://schemas.openxmlformats.org/officeDocument/2006/relationships/customXml" Target="../../customXml/item38.xml"/><Relationship Id="rId1" Type="http://schemas.openxmlformats.org/officeDocument/2006/relationships/customXml" Target="../../customXml/item34.xml"/><Relationship Id="rId6" Type="http://schemas.openxmlformats.org/officeDocument/2006/relationships/slide" Target="slide4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.xml"/><Relationship Id="rId7" Type="http://schemas.openxmlformats.org/officeDocument/2006/relationships/image" Target="../media/image1.png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28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customXml" Target="../../customXml/item24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2.xml"/><Relationship Id="rId6" Type="http://schemas.openxmlformats.org/officeDocument/2006/relationships/slide" Target="slide5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8.xml"/><Relationship Id="rId6" Type="http://schemas.openxmlformats.org/officeDocument/2006/relationships/image" Target="../media/image1.png"/><Relationship Id="rId5" Type="http://schemas.openxmlformats.org/officeDocument/2006/relationships/slide" Target="slide2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customXml" Target="../../customXml/item31.xml"/><Relationship Id="rId7" Type="http://schemas.openxmlformats.org/officeDocument/2006/relationships/slide" Target="slide8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8.xml"/><Relationship Id="rId6" Type="http://schemas.openxmlformats.org/officeDocument/2006/relationships/slide" Target="slide7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">
            <a:hlinkClick r:id="rId6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3059934" y="1459243"/>
            <a:ext cx="6072127" cy="114322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4400" dirty="0" smtClean="0">
                <a:latin typeface="Corbel" panose="020B0503020204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Search</a:t>
            </a:r>
            <a:endParaRPr lang="en-US" sz="1200" dirty="0">
              <a:solidFill>
                <a:srgbClr val="000000"/>
              </a:solidFill>
              <a:latin typeface="Corbel" panose="020B0503020204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ontent"/>
          <p:cNvSpPr txBox="1"/>
          <p:nvPr>
            <p:custDataLst>
              <p:custData r:id="rId2"/>
            </p:custDataLst>
          </p:nvPr>
        </p:nvSpPr>
        <p:spPr>
          <a:xfrm>
            <a:off x="0" y="6547146"/>
            <a:ext cx="680901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8" name="Content">
            <a:hlinkClick r:id="rId7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3059933" y="2968438"/>
            <a:ext cx="6072127" cy="114322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4400" dirty="0" smtClean="0">
                <a:latin typeface="Corbel" panose="020B0503020204020204" pitchFamily="34" charset="0"/>
                <a:cs typeface="Segoe UI" pitchFamily="34" charset="0"/>
              </a:rPr>
              <a:t>Contribute</a:t>
            </a:r>
            <a:endParaRPr lang="en-US" sz="4400" dirty="0">
              <a:solidFill>
                <a:srgbClr val="000000"/>
              </a:solidFill>
              <a:latin typeface="Corbel" panose="020B0503020204020204" pitchFamily="34" charset="0"/>
              <a:cs typeface="Segoe UI" pitchFamily="34" charset="0"/>
            </a:endParaRPr>
          </a:p>
        </p:txBody>
      </p:sp>
      <p:sp>
        <p:nvSpPr>
          <p:cNvPr id="9" name="Content">
            <a:hlinkClick r:id="rId8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3059933" y="4565196"/>
            <a:ext cx="6072127" cy="114322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4400" dirty="0" smtClean="0">
                <a:latin typeface="Corbel" panose="020B0503020204020204" pitchFamily="34" charset="0"/>
                <a:cs typeface="Segoe UI" pitchFamily="34" charset="0"/>
              </a:rPr>
              <a:t>Watch</a:t>
            </a:r>
            <a:endParaRPr lang="en-US" sz="1200" dirty="0">
              <a:solidFill>
                <a:srgbClr val="000000"/>
              </a:solidFill>
              <a:latin typeface="Corbel" panose="020B0503020204020204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07766" y="97299"/>
            <a:ext cx="757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CR A Extended" panose="02010509020102010303" pitchFamily="50" charset="0"/>
              </a:rPr>
              <a:t>TV Junkie</a:t>
            </a:r>
            <a:endParaRPr lang="en-US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9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0" y="0"/>
            <a:ext cx="12192000" cy="5372100"/>
          </a:xfrm>
          <a:prstGeom prst="wedgeRectCallout">
            <a:avLst>
              <a:gd name="adj1" fmla="val -21770"/>
              <a:gd name="adj2" fmla="val 6042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VideoPlayer"/>
          <p:cNvGrpSpPr/>
          <p:nvPr>
            <p:custDataLst>
              <p:custData r:id="rId1"/>
            </p:custDataLst>
          </p:nvPr>
        </p:nvGrpSpPr>
        <p:grpSpPr>
          <a:xfrm>
            <a:off x="1262742" y="400050"/>
            <a:ext cx="9666515" cy="4571999"/>
            <a:chOff x="2594610" y="1419225"/>
            <a:chExt cx="3001329" cy="2105881"/>
          </a:xfrm>
          <a:solidFill>
            <a:schemeClr val="tx1">
              <a:lumMod val="95000"/>
              <a:lumOff val="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/>
            <p:cNvGrpSpPr/>
            <p:nvPr/>
          </p:nvGrpSpPr>
          <p:grpSpPr>
            <a:xfrm>
              <a:off x="2594610" y="3436571"/>
              <a:ext cx="3001329" cy="88535"/>
              <a:chOff x="2594609" y="3436571"/>
              <a:chExt cx="3001324" cy="88535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>
                <a:off x="2594609" y="3436571"/>
                <a:ext cx="3001324" cy="88535"/>
                <a:chOff x="2762249" y="3436477"/>
                <a:chExt cx="3030375" cy="88535"/>
              </a:xfrm>
              <a:grpFill/>
            </p:grpSpPr>
            <p:sp>
              <p:nvSpPr>
                <p:cNvPr id="14" name="ControlBox"/>
                <p:cNvSpPr>
                  <a:spLocks/>
                </p:cNvSpPr>
                <p:nvPr/>
              </p:nvSpPr>
              <p:spPr>
                <a:xfrm>
                  <a:off x="2762249" y="3436565"/>
                  <a:ext cx="3030375" cy="88447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PlayBox"/>
                <p:cNvSpPr>
                  <a:spLocks/>
                </p:cNvSpPr>
                <p:nvPr/>
              </p:nvSpPr>
              <p:spPr>
                <a:xfrm>
                  <a:off x="2762249" y="3436477"/>
                  <a:ext cx="59621" cy="88447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860090" y="3461096"/>
                <a:ext cx="2711905" cy="39485"/>
                <a:chOff x="2648637" y="3461096"/>
                <a:chExt cx="2711905" cy="39485"/>
              </a:xfrm>
              <a:grpFill/>
            </p:grpSpPr>
            <p:sp>
              <p:nvSpPr>
                <p:cNvPr id="12" name="SliderLine"/>
                <p:cNvSpPr>
                  <a:spLocks/>
                </p:cNvSpPr>
                <p:nvPr/>
              </p:nvSpPr>
              <p:spPr>
                <a:xfrm>
                  <a:off x="2648637" y="3472928"/>
                  <a:ext cx="2711905" cy="15822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Slider"/>
                <p:cNvSpPr>
                  <a:spLocks/>
                </p:cNvSpPr>
                <p:nvPr/>
              </p:nvSpPr>
              <p:spPr>
                <a:xfrm>
                  <a:off x="2818285" y="3461096"/>
                  <a:ext cx="26616" cy="39485"/>
                </a:xfrm>
                <a:prstGeom prst="ellipse">
                  <a:avLst/>
                </a:prstGeom>
                <a:grp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" name="PlayArrow"/>
              <p:cNvSpPr>
                <a:spLocks/>
              </p:cNvSpPr>
              <p:nvPr/>
            </p:nvSpPr>
            <p:spPr>
              <a:xfrm rot="5400000">
                <a:off x="2601729" y="3467139"/>
                <a:ext cx="50902" cy="273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Content"/>
              <p:cNvSpPr txBox="1">
                <a:spLocks/>
              </p:cNvSpPr>
              <p:nvPr/>
            </p:nvSpPr>
            <p:spPr>
              <a:xfrm>
                <a:off x="2665981" y="3448030"/>
                <a:ext cx="175717" cy="71138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000" dirty="0" smtClean="0"/>
                  <a:t>1:08 / 4:27</a:t>
                </a:r>
                <a:endParaRPr lang="en-US" sz="1000" dirty="0"/>
              </a:p>
            </p:txBody>
          </p:sp>
        </p:grpSp>
        <p:sp>
          <p:nvSpPr>
            <p:cNvPr id="7" name="PlayArea"/>
            <p:cNvSpPr>
              <a:spLocks/>
            </p:cNvSpPr>
            <p:nvPr/>
          </p:nvSpPr>
          <p:spPr>
            <a:xfrm>
              <a:off x="2594610" y="1419225"/>
              <a:ext cx="3001329" cy="2017346"/>
            </a:xfrm>
            <a:prstGeom prst="rect">
              <a:avLst/>
            </a:prstGeom>
            <a:grp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6" name="Content"/>
          <p:cNvSpPr txBox="1"/>
          <p:nvPr>
            <p:custDataLst>
              <p:custData r:id="rId2"/>
            </p:custDataLst>
          </p:nvPr>
        </p:nvSpPr>
        <p:spPr>
          <a:xfrm>
            <a:off x="0" y="6547146"/>
            <a:ext cx="680901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  <a:hlinkClick r:id="" action="ppaction://hlinkshowjump?jump=firstslide"/>
              </a:rPr>
              <a:t>home</a:t>
            </a:r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watch</a:t>
            </a:r>
          </a:p>
        </p:txBody>
      </p:sp>
      <p:pic>
        <p:nvPicPr>
          <p:cNvPr id="1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65" y="4804712"/>
            <a:ext cx="184558" cy="18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Placeholders\volum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4768354"/>
            <a:ext cx="228600" cy="19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ave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41" y="5826251"/>
            <a:ext cx="488259" cy="48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52" y="1914152"/>
            <a:ext cx="1518105" cy="151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41471" y="5698671"/>
            <a:ext cx="442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rbel" panose="020B0503020204020204" pitchFamily="34" charset="0"/>
              </a:rPr>
              <a:t>Star Trek Enterprise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55771" y="6406557"/>
            <a:ext cx="431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Broken Bow, Part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80814" y="5960281"/>
            <a:ext cx="183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Season: 01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Episode: 01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" name="Content">
            <a:hlinkClick r:id="rId12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2851211" y="6248252"/>
            <a:ext cx="1106592" cy="2286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More Info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8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0" y="0"/>
            <a:ext cx="12192000" cy="5372100"/>
          </a:xfrm>
          <a:prstGeom prst="wedgeRectCallout">
            <a:avLst>
              <a:gd name="adj1" fmla="val -21770"/>
              <a:gd name="adj2" fmla="val 6042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VideoPlayer"/>
          <p:cNvGrpSpPr/>
          <p:nvPr>
            <p:custDataLst>
              <p:custData r:id="rId1"/>
            </p:custDataLst>
          </p:nvPr>
        </p:nvGrpSpPr>
        <p:grpSpPr>
          <a:xfrm>
            <a:off x="7952014" y="259366"/>
            <a:ext cx="3924300" cy="2457449"/>
            <a:chOff x="2594610" y="1419225"/>
            <a:chExt cx="3001329" cy="2105881"/>
          </a:xfrm>
          <a:solidFill>
            <a:schemeClr val="tx1">
              <a:lumMod val="95000"/>
              <a:lumOff val="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/>
            <p:cNvGrpSpPr/>
            <p:nvPr/>
          </p:nvGrpSpPr>
          <p:grpSpPr>
            <a:xfrm>
              <a:off x="2594610" y="3360389"/>
              <a:ext cx="3001329" cy="164717"/>
              <a:chOff x="2594609" y="3360389"/>
              <a:chExt cx="3001324" cy="164717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>
                <a:off x="2594609" y="3360389"/>
                <a:ext cx="3001324" cy="164717"/>
                <a:chOff x="2762249" y="3360295"/>
                <a:chExt cx="3030375" cy="164717"/>
              </a:xfrm>
              <a:grpFill/>
            </p:grpSpPr>
            <p:sp>
              <p:nvSpPr>
                <p:cNvPr id="14" name="ControlBox"/>
                <p:cNvSpPr>
                  <a:spLocks/>
                </p:cNvSpPr>
                <p:nvPr/>
              </p:nvSpPr>
              <p:spPr>
                <a:xfrm>
                  <a:off x="2762249" y="3360460"/>
                  <a:ext cx="3030375" cy="164552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PlayBox"/>
                <p:cNvSpPr>
                  <a:spLocks/>
                </p:cNvSpPr>
                <p:nvPr/>
              </p:nvSpPr>
              <p:spPr>
                <a:xfrm>
                  <a:off x="2762250" y="3360295"/>
                  <a:ext cx="146861" cy="164553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248553" y="3406018"/>
                <a:ext cx="2288415" cy="73461"/>
                <a:chOff x="3037100" y="3406018"/>
                <a:chExt cx="2288415" cy="73461"/>
              </a:xfrm>
              <a:grpFill/>
            </p:grpSpPr>
            <p:sp>
              <p:nvSpPr>
                <p:cNvPr id="12" name="SliderLine"/>
                <p:cNvSpPr>
                  <a:spLocks/>
                </p:cNvSpPr>
                <p:nvPr/>
              </p:nvSpPr>
              <p:spPr>
                <a:xfrm>
                  <a:off x="3037100" y="3428031"/>
                  <a:ext cx="2288415" cy="29436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Slider"/>
                <p:cNvSpPr>
                  <a:spLocks/>
                </p:cNvSpPr>
                <p:nvPr/>
              </p:nvSpPr>
              <p:spPr>
                <a:xfrm>
                  <a:off x="3454987" y="3406018"/>
                  <a:ext cx="65563" cy="73461"/>
                </a:xfrm>
                <a:prstGeom prst="ellipse">
                  <a:avLst/>
                </a:prstGeom>
                <a:grp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" name="PlayArrow"/>
              <p:cNvSpPr>
                <a:spLocks/>
              </p:cNvSpPr>
              <p:nvPr/>
            </p:nvSpPr>
            <p:spPr>
              <a:xfrm rot="5400000">
                <a:off x="2627487" y="3409004"/>
                <a:ext cx="94702" cy="6749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Content"/>
              <p:cNvSpPr txBox="1">
                <a:spLocks/>
              </p:cNvSpPr>
              <p:nvPr/>
            </p:nvSpPr>
            <p:spPr>
              <a:xfrm>
                <a:off x="2770416" y="3381709"/>
                <a:ext cx="432835" cy="132350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000" dirty="0" smtClean="0"/>
                  <a:t>1:08 / 4:27</a:t>
                </a:r>
                <a:endParaRPr lang="en-US" sz="1000" dirty="0"/>
              </a:p>
            </p:txBody>
          </p:sp>
        </p:grpSp>
        <p:sp>
          <p:nvSpPr>
            <p:cNvPr id="7" name="PlayArea"/>
            <p:cNvSpPr>
              <a:spLocks/>
            </p:cNvSpPr>
            <p:nvPr/>
          </p:nvSpPr>
          <p:spPr>
            <a:xfrm>
              <a:off x="2594611" y="1419225"/>
              <a:ext cx="3001328" cy="1941165"/>
            </a:xfrm>
            <a:prstGeom prst="rect">
              <a:avLst/>
            </a:prstGeom>
            <a:grp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6" name="Content"/>
          <p:cNvSpPr txBox="1"/>
          <p:nvPr>
            <p:custDataLst>
              <p:custData r:id="rId2"/>
            </p:custDataLst>
          </p:nvPr>
        </p:nvSpPr>
        <p:spPr>
          <a:xfrm>
            <a:off x="0" y="6547146"/>
            <a:ext cx="680901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  <a:hlinkClick r:id="" action="ppaction://hlinkshowjump?jump=firstslide"/>
              </a:rPr>
              <a:t>h</a:t>
            </a:r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  <a:hlinkClick r:id="" action="ppaction://hlinkshowjump?jump=firstslide"/>
              </a:rPr>
              <a:t>ome</a:t>
            </a:r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&gt;</a:t>
            </a:r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  <a:hlinkClick r:id="rId8" action="ppaction://hlinksldjump"/>
              </a:rPr>
              <a:t>watch</a:t>
            </a:r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more info</a:t>
            </a:r>
          </a:p>
        </p:txBody>
      </p:sp>
      <p:pic>
        <p:nvPicPr>
          <p:cNvPr id="17" name="Picture 2" descr="C:\Users\t-dantay\Documents\First24\arrowsimple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193" y="2532066"/>
            <a:ext cx="184558" cy="18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Placeholders\volume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744" y="2519011"/>
            <a:ext cx="229476" cy="19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ave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12" y="5839200"/>
            <a:ext cx="488259" cy="48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First24\arrowsimple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317" y="1096641"/>
            <a:ext cx="663694" cy="66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41471" y="5698671"/>
            <a:ext cx="442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orbel" panose="020B0503020204020204" pitchFamily="34" charset="0"/>
              </a:rPr>
              <a:t>Star Trek Enterprise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55771" y="6406557"/>
            <a:ext cx="431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Broken Bow, Part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80814" y="5960281"/>
            <a:ext cx="183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Season: 01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Episode: 01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1371" y="849086"/>
            <a:ext cx="6994072" cy="3139321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Name: Broken Bow, Part 1  (Season 1, Episode 1)</a:t>
            </a:r>
          </a:p>
          <a:p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Genre: Science Fiction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Air Date: 1/1/11</a:t>
            </a:r>
          </a:p>
          <a:p>
            <a:endParaRPr lang="en-US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Synopsis:  Summary of episode goes here</a:t>
            </a:r>
          </a:p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	 </a:t>
            </a: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 Blah </a:t>
            </a:r>
            <a:r>
              <a:rPr lang="en-US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blah</a:t>
            </a: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blah</a:t>
            </a: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, more stuff here…</a:t>
            </a:r>
          </a:p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	 </a:t>
            </a: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 Just taking up room</a:t>
            </a:r>
          </a:p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	 </a:t>
            </a: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 Little more</a:t>
            </a:r>
          </a:p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  And done.</a:t>
            </a:r>
          </a:p>
          <a:p>
            <a:endParaRPr lang="en-US" dirty="0" smtClean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Cast:  Scott </a:t>
            </a:r>
            <a:r>
              <a:rPr lang="en-US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Bakula</a:t>
            </a: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, Woman 1, Man 1, Woman 2, Man 2, Woman 3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416" y="2964455"/>
            <a:ext cx="3860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0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0" y="0"/>
            <a:ext cx="12192000" cy="5372100"/>
          </a:xfrm>
          <a:prstGeom prst="wedgeRectCallout">
            <a:avLst>
              <a:gd name="adj1" fmla="val -21770"/>
              <a:gd name="adj2" fmla="val 6042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0" y="6547146"/>
            <a:ext cx="680901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  <a:hlinkClick r:id="" action="ppaction://hlinkshowjump?jump=firstslide"/>
              </a:rPr>
              <a:t>home</a:t>
            </a:r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search</a:t>
            </a:r>
          </a:p>
        </p:txBody>
      </p:sp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8075972" y="6432846"/>
            <a:ext cx="1106592" cy="2286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Corbel" panose="020B0503020204020204" pitchFamily="34" charset="0"/>
                <a:cs typeface="Segoe UI" pitchFamily="34" charset="0"/>
              </a:rPr>
              <a:t>advanced</a:t>
            </a:r>
            <a:endParaRPr lang="en-US" sz="1200" dirty="0">
              <a:solidFill>
                <a:srgbClr val="000000"/>
              </a:solidFill>
              <a:latin typeface="Corbel" panose="020B0503020204020204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044" y="0"/>
            <a:ext cx="4947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bg1"/>
                </a:solidFill>
                <a:latin typeface="Corbel" panose="020B0503020204020204" pitchFamily="34" charset="0"/>
              </a:rPr>
              <a:t>Results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pSp>
        <p:nvGrpSpPr>
          <p:cNvPr id="10" name="SearchBox"/>
          <p:cNvGrpSpPr/>
          <p:nvPr>
            <p:custDataLst>
              <p:custData r:id="rId3"/>
            </p:custDataLst>
          </p:nvPr>
        </p:nvGrpSpPr>
        <p:grpSpPr>
          <a:xfrm>
            <a:off x="5623557" y="5958632"/>
            <a:ext cx="6054263" cy="310932"/>
            <a:chOff x="4351090" y="3293644"/>
            <a:chExt cx="723831" cy="3613"/>
          </a:xfrm>
        </p:grpSpPr>
        <p:sp>
          <p:nvSpPr>
            <p:cNvPr id="11" name="Content"/>
            <p:cNvSpPr>
              <a:spLocks/>
            </p:cNvSpPr>
            <p:nvPr/>
          </p:nvSpPr>
          <p:spPr>
            <a:xfrm>
              <a:off x="4351090" y="3294048"/>
              <a:ext cx="718709" cy="26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600" i="1" dirty="0" smtClean="0">
                  <a:solidFill>
                    <a:srgbClr val="FFFFFF">
                      <a:lumMod val="50000"/>
                    </a:srgbClr>
                  </a:solidFill>
                  <a:latin typeface="Corbel" panose="020B0503020204020204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200" i="1" dirty="0">
                <a:solidFill>
                  <a:srgbClr val="FFFFFF">
                    <a:lumMod val="50000"/>
                  </a:srgbClr>
                </a:solidFill>
                <a:latin typeface="Corbel" panose="020B0503020204020204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751" y="3293644"/>
              <a:ext cx="37170" cy="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hlinkClick r:id="rId6" action="ppaction://hlinksldjump"/>
          </p:cNvPr>
          <p:cNvSpPr txBox="1"/>
          <p:nvPr/>
        </p:nvSpPr>
        <p:spPr>
          <a:xfrm>
            <a:off x="751465" y="1308284"/>
            <a:ext cx="1064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No Results to Display</a:t>
            </a:r>
          </a:p>
        </p:txBody>
      </p:sp>
    </p:spTree>
    <p:extLst>
      <p:ext uri="{BB962C8B-B14F-4D97-AF65-F5344CB8AC3E}">
        <p14:creationId xmlns:p14="http://schemas.microsoft.com/office/powerpoint/2010/main" val="343305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0" y="0"/>
            <a:ext cx="12192000" cy="5372100"/>
          </a:xfrm>
          <a:prstGeom prst="wedgeRectCallout">
            <a:avLst>
              <a:gd name="adj1" fmla="val -21770"/>
              <a:gd name="adj2" fmla="val 6042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0" y="6547146"/>
            <a:ext cx="680901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  <a:hlinkClick r:id="" action="ppaction://hlinkshowjump?jump=firstslide"/>
              </a:rPr>
              <a:t>home</a:t>
            </a:r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search</a:t>
            </a:r>
          </a:p>
        </p:txBody>
      </p:sp>
      <p:sp>
        <p:nvSpPr>
          <p:cNvPr id="9" name="Content">
            <a:hlinkClick r:id="rId5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8075972" y="6432846"/>
            <a:ext cx="1106592" cy="2286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Corbel" panose="020B0503020204020204" pitchFamily="34" charset="0"/>
                <a:cs typeface="Segoe UI" pitchFamily="34" charset="0"/>
              </a:rPr>
              <a:t>advanced</a:t>
            </a:r>
            <a:endParaRPr lang="en-US" sz="1200" dirty="0">
              <a:solidFill>
                <a:srgbClr val="000000"/>
              </a:solidFill>
              <a:latin typeface="Corbel" panose="020B0503020204020204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031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bg1"/>
                </a:solidFill>
                <a:latin typeface="Corbel" panose="020B0503020204020204" pitchFamily="34" charset="0"/>
              </a:rPr>
              <a:t>Results for “Scott </a:t>
            </a:r>
            <a:r>
              <a:rPr lang="en-US" sz="4400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Bakula</a:t>
            </a:r>
            <a:r>
              <a:rPr lang="en-US" sz="4400" dirty="0" smtClean="0">
                <a:solidFill>
                  <a:schemeClr val="bg1"/>
                </a:solidFill>
                <a:latin typeface="Corbel" panose="020B0503020204020204" pitchFamily="34" charset="0"/>
              </a:rPr>
              <a:t>”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Box 2">
            <a:hlinkClick r:id="rId6" action="ppaction://hlinksldjump"/>
          </p:cNvPr>
          <p:cNvSpPr txBox="1"/>
          <p:nvPr/>
        </p:nvSpPr>
        <p:spPr>
          <a:xfrm>
            <a:off x="751465" y="1308284"/>
            <a:ext cx="106462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NCIS New Orleans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 smtClean="0">
                <a:latin typeface="Corbel" panose="020B0503020204020204" pitchFamily="34" charset="0"/>
              </a:rPr>
              <a:t>Quantum </a:t>
            </a:r>
            <a:r>
              <a:rPr lang="en-US" sz="2400" dirty="0">
                <a:latin typeface="Corbel" panose="020B0503020204020204" pitchFamily="34" charset="0"/>
              </a:rPr>
              <a:t>Leap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 smtClean="0">
                <a:latin typeface="Corbel" panose="020B0503020204020204" pitchFamily="34" charset="0"/>
              </a:rPr>
              <a:t>Star Trek Enterprise</a:t>
            </a:r>
          </a:p>
        </p:txBody>
      </p:sp>
      <p:grpSp>
        <p:nvGrpSpPr>
          <p:cNvPr id="10" name="SearchBox"/>
          <p:cNvGrpSpPr/>
          <p:nvPr>
            <p:custDataLst>
              <p:custData r:id="rId3"/>
            </p:custDataLst>
          </p:nvPr>
        </p:nvGrpSpPr>
        <p:grpSpPr>
          <a:xfrm>
            <a:off x="5623545" y="5958632"/>
            <a:ext cx="6054261" cy="310932"/>
            <a:chOff x="4351090" y="3293644"/>
            <a:chExt cx="723831" cy="3613"/>
          </a:xfrm>
        </p:grpSpPr>
        <p:sp>
          <p:nvSpPr>
            <p:cNvPr id="11" name="Content"/>
            <p:cNvSpPr>
              <a:spLocks/>
            </p:cNvSpPr>
            <p:nvPr/>
          </p:nvSpPr>
          <p:spPr>
            <a:xfrm>
              <a:off x="4351090" y="3294048"/>
              <a:ext cx="718709" cy="26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600" i="1" dirty="0" smtClean="0">
                  <a:solidFill>
                    <a:srgbClr val="FFFFFF">
                      <a:lumMod val="50000"/>
                    </a:srgbClr>
                  </a:solidFill>
                  <a:latin typeface="Corbel" panose="020B0503020204020204" pitchFamily="34" charset="0"/>
                  <a:ea typeface="Segoe UI" pitchFamily="34" charset="0"/>
                  <a:cs typeface="Segoe UI" pitchFamily="34" charset="0"/>
                </a:rPr>
                <a:t>Scott </a:t>
              </a:r>
              <a:r>
                <a:rPr lang="en-US" sz="1600" i="1" dirty="0" err="1" smtClean="0">
                  <a:solidFill>
                    <a:srgbClr val="FFFFFF">
                      <a:lumMod val="50000"/>
                    </a:srgbClr>
                  </a:solidFill>
                  <a:latin typeface="Corbel" panose="020B0503020204020204" pitchFamily="34" charset="0"/>
                  <a:ea typeface="Segoe UI" pitchFamily="34" charset="0"/>
                  <a:cs typeface="Segoe UI" pitchFamily="34" charset="0"/>
                </a:rPr>
                <a:t>Bakula</a:t>
              </a:r>
              <a:endParaRPr lang="en-US" sz="1200" i="1" dirty="0">
                <a:solidFill>
                  <a:srgbClr val="FFFFFF">
                    <a:lumMod val="50000"/>
                  </a:srgbClr>
                </a:solidFill>
                <a:latin typeface="Corbel" panose="020B0503020204020204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751" y="3293644"/>
              <a:ext cx="37170" cy="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662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0" y="0"/>
            <a:ext cx="12192000" cy="5372100"/>
          </a:xfrm>
          <a:prstGeom prst="wedgeRectCallout">
            <a:avLst>
              <a:gd name="adj1" fmla="val -21770"/>
              <a:gd name="adj2" fmla="val 6042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0" y="6547146"/>
            <a:ext cx="680901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  <a:hlinkClick r:id="" action="ppaction://hlinkshowjump?jump=firstslide"/>
              </a:rPr>
              <a:t>home</a:t>
            </a:r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search</a:t>
            </a:r>
          </a:p>
        </p:txBody>
      </p:sp>
      <p:sp>
        <p:nvSpPr>
          <p:cNvPr id="9" name="Content">
            <a:hlinkClick r:id="rId6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8075972" y="6432846"/>
            <a:ext cx="1106592" cy="2286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Corbel" panose="020B0503020204020204" pitchFamily="34" charset="0"/>
                <a:cs typeface="Segoe UI" pitchFamily="34" charset="0"/>
              </a:rPr>
              <a:t>advanced</a:t>
            </a:r>
            <a:endParaRPr lang="en-US" sz="1200" dirty="0">
              <a:solidFill>
                <a:srgbClr val="000000"/>
              </a:solidFill>
              <a:latin typeface="Corbel" panose="020B0503020204020204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031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bg1"/>
                </a:solidFill>
                <a:latin typeface="Corbel" panose="020B0503020204020204" pitchFamily="34" charset="0"/>
              </a:rPr>
              <a:t>Star Trek Enterprise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pSp>
        <p:nvGrpSpPr>
          <p:cNvPr id="10" name="SearchBox"/>
          <p:cNvGrpSpPr/>
          <p:nvPr>
            <p:custDataLst>
              <p:custData r:id="rId3"/>
            </p:custDataLst>
          </p:nvPr>
        </p:nvGrpSpPr>
        <p:grpSpPr>
          <a:xfrm>
            <a:off x="5623557" y="5958632"/>
            <a:ext cx="6054263" cy="310932"/>
            <a:chOff x="4351090" y="3293644"/>
            <a:chExt cx="723831" cy="3613"/>
          </a:xfrm>
        </p:grpSpPr>
        <p:sp>
          <p:nvSpPr>
            <p:cNvPr id="11" name="Content"/>
            <p:cNvSpPr>
              <a:spLocks/>
            </p:cNvSpPr>
            <p:nvPr/>
          </p:nvSpPr>
          <p:spPr>
            <a:xfrm>
              <a:off x="4351090" y="3294048"/>
              <a:ext cx="718709" cy="26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600" i="1" dirty="0" smtClean="0">
                  <a:solidFill>
                    <a:srgbClr val="FFFFFF">
                      <a:lumMod val="50000"/>
                    </a:srgbClr>
                  </a:solidFill>
                  <a:latin typeface="Corbel" panose="020B0503020204020204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200" i="1" dirty="0">
                <a:solidFill>
                  <a:srgbClr val="FFFFFF">
                    <a:lumMod val="50000"/>
                  </a:srgbClr>
                </a:solidFill>
                <a:latin typeface="Corbel" panose="020B0503020204020204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751" y="3293644"/>
              <a:ext cx="37170" cy="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631371" y="849086"/>
            <a:ext cx="10880272" cy="2308324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Seasons: 4			Total Episodes: 234</a:t>
            </a:r>
          </a:p>
          <a:p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Genre: Science Fiction</a:t>
            </a:r>
          </a:p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Air Dates: 1/1/11 – 3/3/13</a:t>
            </a:r>
          </a:p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Released for Syndication:  </a:t>
            </a: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Yes</a:t>
            </a:r>
          </a:p>
          <a:p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Show Summary: Post First Contact, Pre Original Series…</a:t>
            </a:r>
          </a:p>
          <a:p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Cast:  Scott </a:t>
            </a:r>
            <a:r>
              <a:rPr lang="en-US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Bakula</a:t>
            </a: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, Joe Blow, Woman 1, Man 1, Woman 2, Man 2</a:t>
            </a:r>
          </a:p>
        </p:txBody>
      </p:sp>
      <p:sp>
        <p:nvSpPr>
          <p:cNvPr id="6" name="Rounded Rectangle 5">
            <a:hlinkClick r:id="rId8" action="ppaction://hlinksldjump"/>
          </p:cNvPr>
          <p:cNvSpPr/>
          <p:nvPr/>
        </p:nvSpPr>
        <p:spPr>
          <a:xfrm>
            <a:off x="1123950" y="3269005"/>
            <a:ext cx="9944100" cy="1714500"/>
          </a:xfrm>
          <a:prstGeom prst="roundRect">
            <a:avLst/>
          </a:prstGeom>
          <a:solidFill>
            <a:schemeClr val="tx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ScrollbarVertical"/>
          <p:cNvGrpSpPr/>
          <p:nvPr>
            <p:custDataLst>
              <p:custData r:id="rId4"/>
            </p:custDataLst>
          </p:nvPr>
        </p:nvGrpSpPr>
        <p:grpSpPr>
          <a:xfrm>
            <a:off x="10920058" y="3502332"/>
            <a:ext cx="147992" cy="1262376"/>
            <a:chOff x="4496659" y="1543109"/>
            <a:chExt cx="147992" cy="3562291"/>
          </a:xfrm>
          <a:solidFill>
            <a:schemeClr val="tx1">
              <a:lumMod val="95000"/>
              <a:lumOff val="5000"/>
              <a:alpha val="0"/>
            </a:schemeClr>
          </a:solidFill>
        </p:grpSpPr>
        <p:sp>
          <p:nvSpPr>
            <p:cNvPr id="16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7" name="Slider"/>
            <p:cNvSpPr>
              <a:spLocks/>
            </p:cNvSpPr>
            <p:nvPr/>
          </p:nvSpPr>
          <p:spPr>
            <a:xfrm>
              <a:off x="4496659" y="1842086"/>
              <a:ext cx="147992" cy="346565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8" name="UpArrow"/>
            <p:cNvSpPr>
              <a:spLocks/>
            </p:cNvSpPr>
            <p:nvPr/>
          </p:nvSpPr>
          <p:spPr>
            <a:xfrm>
              <a:off x="4539207" y="1625266"/>
              <a:ext cx="64008" cy="1806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Arrow"/>
            <p:cNvSpPr>
              <a:spLocks/>
            </p:cNvSpPr>
            <p:nvPr/>
          </p:nvSpPr>
          <p:spPr>
            <a:xfrm rot="10800000">
              <a:off x="4539207" y="4854082"/>
              <a:ext cx="64008" cy="1806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05007" y="3441269"/>
            <a:ext cx="9421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rbel" panose="020B0503020204020204" pitchFamily="34" charset="0"/>
              </a:rPr>
              <a:t>S01E01: Broken Bow, Part 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rbel" panose="020B0503020204020204" pitchFamily="34" charset="0"/>
              </a:rPr>
              <a:t>S01E02: Broken Bow, Part 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rbel" panose="020B0503020204020204" pitchFamily="34" charset="0"/>
              </a:rPr>
              <a:t>S01E03: Made up name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rbel" panose="020B0503020204020204" pitchFamily="34" charset="0"/>
              </a:rPr>
              <a:t>S01E04: Another made up name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7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0" y="0"/>
            <a:ext cx="12192000" cy="5372100"/>
          </a:xfrm>
          <a:prstGeom prst="wedgeRectCallout">
            <a:avLst>
              <a:gd name="adj1" fmla="val -21770"/>
              <a:gd name="adj2" fmla="val 6042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0" y="6547146"/>
            <a:ext cx="680901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  <a:hlinkClick r:id="" action="ppaction://hlinkshowjump?jump=firstslide"/>
              </a:rPr>
              <a:t>h</a:t>
            </a:r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  <a:hlinkClick r:id="" action="ppaction://hlinkshowjump?jump=firstslide"/>
              </a:rPr>
              <a:t>ome</a:t>
            </a:r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&gt;</a:t>
            </a:r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  <a:hlinkClick r:id="rId5" action="ppaction://hlinksldjump"/>
              </a:rPr>
              <a:t>search</a:t>
            </a:r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advanced search</a:t>
            </a:r>
          </a:p>
        </p:txBody>
      </p:sp>
      <p:grpSp>
        <p:nvGrpSpPr>
          <p:cNvPr id="6" name="SearchBox"/>
          <p:cNvGrpSpPr/>
          <p:nvPr>
            <p:custDataLst>
              <p:custData r:id="rId2"/>
            </p:custDataLst>
          </p:nvPr>
        </p:nvGrpSpPr>
        <p:grpSpPr>
          <a:xfrm>
            <a:off x="5623557" y="5958632"/>
            <a:ext cx="6054263" cy="310932"/>
            <a:chOff x="4351090" y="3293644"/>
            <a:chExt cx="723831" cy="3613"/>
          </a:xfrm>
        </p:grpSpPr>
        <p:sp>
          <p:nvSpPr>
            <p:cNvPr id="7" name="Content"/>
            <p:cNvSpPr>
              <a:spLocks/>
            </p:cNvSpPr>
            <p:nvPr/>
          </p:nvSpPr>
          <p:spPr>
            <a:xfrm>
              <a:off x="4351090" y="3294048"/>
              <a:ext cx="718709" cy="26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600" i="1" dirty="0" smtClean="0">
                  <a:solidFill>
                    <a:srgbClr val="FFFFFF">
                      <a:lumMod val="50000"/>
                    </a:srgbClr>
                  </a:solidFill>
                  <a:latin typeface="Corbel" panose="020B0503020204020204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200" i="1" dirty="0">
                <a:solidFill>
                  <a:srgbClr val="FFFFFF">
                    <a:lumMod val="50000"/>
                  </a:srgbClr>
                </a:solidFill>
                <a:latin typeface="Corbel" panose="020B0503020204020204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751" y="3293644"/>
              <a:ext cx="37170" cy="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7084044" y="0"/>
            <a:ext cx="4947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bg1"/>
                </a:solidFill>
                <a:latin typeface="Corbel" panose="020B0503020204020204" pitchFamily="34" charset="0"/>
              </a:rPr>
              <a:t>Advanced Search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pSp>
        <p:nvGrpSpPr>
          <p:cNvPr id="27" name="TabGroup"/>
          <p:cNvGrpSpPr/>
          <p:nvPr>
            <p:custDataLst>
              <p:custData r:id="rId3"/>
            </p:custDataLst>
          </p:nvPr>
        </p:nvGrpSpPr>
        <p:grpSpPr>
          <a:xfrm>
            <a:off x="362701" y="769441"/>
            <a:ext cx="11459185" cy="4292416"/>
            <a:chOff x="3138993" y="2600325"/>
            <a:chExt cx="3513043" cy="2017393"/>
          </a:xfrm>
          <a:solidFill>
            <a:schemeClr val="tx1">
              <a:lumMod val="75000"/>
              <a:lumOff val="25000"/>
              <a:alpha val="50000"/>
            </a:schemeClr>
          </a:solidFill>
        </p:grpSpPr>
        <p:sp>
          <p:nvSpPr>
            <p:cNvPr id="28" name="Container"/>
            <p:cNvSpPr>
              <a:spLocks/>
            </p:cNvSpPr>
            <p:nvPr/>
          </p:nvSpPr>
          <p:spPr>
            <a:xfrm>
              <a:off x="3138993" y="2716173"/>
              <a:ext cx="3513043" cy="1901545"/>
            </a:xfrm>
            <a:prstGeom prst="rect">
              <a:avLst/>
            </a:prstGeom>
            <a:grpFill/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ab3"/>
            <p:cNvSpPr txBox="1">
              <a:spLocks/>
            </p:cNvSpPr>
            <p:nvPr/>
          </p:nvSpPr>
          <p:spPr>
            <a:xfrm>
              <a:off x="3432152" y="2617329"/>
              <a:ext cx="247463" cy="98845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Series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ab2"/>
            <p:cNvSpPr txBox="1">
              <a:spLocks/>
            </p:cNvSpPr>
            <p:nvPr/>
          </p:nvSpPr>
          <p:spPr>
            <a:xfrm>
              <a:off x="3679614" y="2617329"/>
              <a:ext cx="247463" cy="98845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156074" y="2600325"/>
              <a:ext cx="276066" cy="115849"/>
              <a:chOff x="3448577" y="3162627"/>
              <a:chExt cx="178687" cy="115849"/>
            </a:xfrm>
            <a:grpFill/>
          </p:grpSpPr>
          <p:sp>
            <p:nvSpPr>
              <p:cNvPr id="33" name="ActiveTab"/>
              <p:cNvSpPr txBox="1">
                <a:spLocks/>
              </p:cNvSpPr>
              <p:nvPr/>
            </p:nvSpPr>
            <p:spPr>
              <a:xfrm>
                <a:off x="3448577" y="3162627"/>
                <a:ext cx="178687" cy="115849"/>
              </a:xfrm>
              <a:prstGeom prst="rect">
                <a:avLst/>
              </a:prstGeom>
              <a:grpFill/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Actor</a:t>
                </a:r>
                <a:endParaRPr lang="en-US" sz="1200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TabLine"/>
              <p:cNvSpPr>
                <a:spLocks/>
              </p:cNvSpPr>
              <p:nvPr/>
            </p:nvSpPr>
            <p:spPr>
              <a:xfrm>
                <a:off x="3450497" y="3278476"/>
                <a:ext cx="174858" cy="0"/>
              </a:xfrm>
              <a:prstGeom prst="rect">
                <a:avLst/>
              </a:prstGeom>
              <a:grp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2" name="Tab4"/>
            <p:cNvSpPr txBox="1">
              <a:spLocks/>
            </p:cNvSpPr>
            <p:nvPr/>
          </p:nvSpPr>
          <p:spPr>
            <a:xfrm>
              <a:off x="3927077" y="2617329"/>
              <a:ext cx="247463" cy="98845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Summary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66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0" y="0"/>
            <a:ext cx="12192000" cy="5372100"/>
          </a:xfrm>
          <a:prstGeom prst="wedgeRectCallout">
            <a:avLst>
              <a:gd name="adj1" fmla="val -21770"/>
              <a:gd name="adj2" fmla="val 6042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0" y="6547146"/>
            <a:ext cx="680901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  <a:hlinkClick r:id="" action="ppaction://hlinkshowjump?jump=firstslide"/>
              </a:rPr>
              <a:t>home</a:t>
            </a:r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contribute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9014" y="5924714"/>
            <a:ext cx="3869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What would you like to do?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0" name="Content">
            <a:hlinkClick r:id="rId6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680190" y="1959428"/>
            <a:ext cx="2977409" cy="92244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>
            <a:reflection blurRad="6350" stA="50000" endA="300" endPos="90000" dist="50800" dir="5400000" sy="-100000" algn="bl" rotWithShape="0"/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rbel" panose="020B0503020204020204" pitchFamily="34" charset="0"/>
                <a:cs typeface="Segoe UI" pitchFamily="34" charset="0"/>
              </a:rPr>
              <a:t>Add a TV Show</a:t>
            </a:r>
            <a:endParaRPr lang="en-US" sz="2000" dirty="0">
              <a:solidFill>
                <a:srgbClr val="000000"/>
              </a:solidFill>
              <a:latin typeface="Corbel" panose="020B0503020204020204" pitchFamily="34" charset="0"/>
              <a:cs typeface="Segoe UI" pitchFamily="34" charset="0"/>
            </a:endParaRPr>
          </a:p>
        </p:txBody>
      </p:sp>
      <p:sp>
        <p:nvSpPr>
          <p:cNvPr id="11" name="Content">
            <a:hlinkClick r:id="rId7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4537898" y="1959429"/>
            <a:ext cx="2977409" cy="92244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>
            <a:reflection blurRad="6350" stA="50000" endA="300" endPos="90000" dist="50800" dir="5400000" sy="-100000" algn="bl" rotWithShape="0"/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smtClean="0">
                <a:latin typeface="Corbel" panose="020B0503020204020204" pitchFamily="34" charset="0"/>
                <a:cs typeface="Segoe UI" pitchFamily="34" charset="0"/>
              </a:rPr>
              <a:t>Update a TV Show</a:t>
            </a:r>
            <a:endParaRPr lang="en-US" sz="2000" dirty="0">
              <a:solidFill>
                <a:srgbClr val="000000"/>
              </a:solidFill>
              <a:latin typeface="Corbel" panose="020B0503020204020204" pitchFamily="34" charset="0"/>
              <a:cs typeface="Segoe UI" pitchFamily="34" charset="0"/>
            </a:endParaRPr>
          </a:p>
        </p:txBody>
      </p:sp>
      <p:sp>
        <p:nvSpPr>
          <p:cNvPr id="12" name="Content">
            <a:hlinkClick r:id="rId8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8416655" y="1959427"/>
            <a:ext cx="2977409" cy="92244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>
            <a:reflection blurRad="6350" stA="50000" endA="300" endPos="90000" dist="50800" dir="5400000" sy="-100000" algn="bl" rotWithShape="0"/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rbel" panose="020B0503020204020204" pitchFamily="34" charset="0"/>
                <a:cs typeface="Segoe UI" pitchFamily="34" charset="0"/>
              </a:rPr>
              <a:t>Remove a TV Show</a:t>
            </a:r>
            <a:endParaRPr lang="en-US" sz="2000" dirty="0">
              <a:solidFill>
                <a:srgbClr val="000000"/>
              </a:solidFill>
              <a:latin typeface="Corbel" panose="020B0503020204020204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6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0" y="0"/>
            <a:ext cx="12192000" cy="5372100"/>
          </a:xfrm>
          <a:prstGeom prst="wedgeRectCallout">
            <a:avLst>
              <a:gd name="adj1" fmla="val -21770"/>
              <a:gd name="adj2" fmla="val 6042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0" y="6547146"/>
            <a:ext cx="680901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  <a:hlinkClick r:id="" action="ppaction://hlinkshowjump?jump=firstslide"/>
              </a:rPr>
              <a:t>home</a:t>
            </a:r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&gt;</a:t>
            </a:r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  <a:hlinkClick r:id="rId3" action="ppaction://hlinksldjump"/>
              </a:rPr>
              <a:t>contribute</a:t>
            </a:r>
            <a:r>
              <a:rPr lang="en-US" sz="2000" dirty="0" smtClean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add show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4044" y="0"/>
            <a:ext cx="4947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bg1"/>
                </a:solidFill>
                <a:latin typeface="Corbel" panose="020B0503020204020204" pitchFamily="34" charset="0"/>
              </a:rPr>
              <a:t>Add Show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2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0" y="0"/>
            <a:ext cx="12192000" cy="5372100"/>
          </a:xfrm>
          <a:prstGeom prst="wedgeRectCallout">
            <a:avLst>
              <a:gd name="adj1" fmla="val -21770"/>
              <a:gd name="adj2" fmla="val 6042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0" y="6547146"/>
            <a:ext cx="680901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  <a:hlinkClick r:id="" action="ppaction://hlinkshowjump?jump=firstslide"/>
              </a:rPr>
              <a:t>home</a:t>
            </a:r>
            <a:r>
              <a:rPr lang="en-US" sz="2000" dirty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&gt;</a:t>
            </a:r>
            <a:r>
              <a:rPr lang="en-US" sz="2000" dirty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  <a:hlinkClick r:id="rId3" action="ppaction://hlinksldjump"/>
              </a:rPr>
              <a:t>contribute</a:t>
            </a:r>
            <a:r>
              <a:rPr lang="en-US" sz="2000" dirty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update </a:t>
            </a:r>
            <a:r>
              <a:rPr lang="en-US" sz="2000" dirty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show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4044" y="0"/>
            <a:ext cx="4947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bg1"/>
                </a:solidFill>
                <a:latin typeface="Corbel" panose="020B0503020204020204" pitchFamily="34" charset="0"/>
              </a:rPr>
              <a:t>Update Show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41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0" y="0"/>
            <a:ext cx="12192000" cy="5372100"/>
          </a:xfrm>
          <a:prstGeom prst="wedgeRectCallout">
            <a:avLst>
              <a:gd name="adj1" fmla="val -21770"/>
              <a:gd name="adj2" fmla="val 6042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0" y="6547146"/>
            <a:ext cx="680901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  <a:hlinkClick r:id="" action="ppaction://hlinkshowjump?jump=firstslide"/>
              </a:rPr>
              <a:t>home</a:t>
            </a:r>
            <a:r>
              <a:rPr lang="en-US" sz="2000" dirty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&gt;</a:t>
            </a:r>
            <a:r>
              <a:rPr lang="en-US" sz="2000" dirty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  <a:hlinkClick r:id="rId3" action="ppaction://hlinksldjump"/>
              </a:rPr>
              <a:t>contribute</a:t>
            </a:r>
            <a:r>
              <a:rPr lang="en-US" sz="2000" dirty="0">
                <a:solidFill>
                  <a:srgbClr val="0070C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remove </a:t>
            </a:r>
            <a:r>
              <a:rPr lang="en-US" sz="2000" dirty="0">
                <a:solidFill>
                  <a:schemeClr val="bg1"/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show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4044" y="0"/>
            <a:ext cx="4947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bg1"/>
                </a:solidFill>
                <a:latin typeface="Corbel" panose="020B0503020204020204" pitchFamily="34" charset="0"/>
              </a:rPr>
              <a:t>Remove Show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Media.VideoPlayer" Revision="1" Stencil="System.Storyboarding.Media" StencilVersion="0.1"/>
</Control>
</file>

<file path=customXml/item1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Media.VideoPlayer" Revision="1" Stencil="System.Storyboarding.Media" StencilVersion="0.1"/>
</Control>
</file>

<file path=customXml/item1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Icons.Save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Props1.xml><?xml version="1.0" encoding="utf-8"?>
<ds:datastoreItem xmlns:ds="http://schemas.openxmlformats.org/officeDocument/2006/customXml" ds:itemID="{DC22A805-54AB-4019-BCE1-279DB9263B0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9E45CD1-EA67-4AFC-AAB4-E0526585A72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10DD3D1-309E-4791-908B-6F353A27782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1282BAA-7B21-43A2-8E18-01A11B0A535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2F5BE7B-EA00-457B-B042-EAF7756DE94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CCB25A4-ADFB-43E0-B726-7009A933C09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897C8B4-7F11-48EF-A649-AD179D3AC6E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3AFC14F-82D7-44F8-AE7B-30122E7A9C4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AC7A476-D58D-418B-81AC-525EBBBCB9B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A0BCC55-F5EF-4E44-8D31-2AFDB4FC409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FC5A4F4-9502-42C4-8D50-F88F25C1730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07B9E12-9DC5-4BD3-9510-7F55C511333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CBD73E4-29D7-4B80-BB1A-5706CA64703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2894142-0809-47D6-B6BC-6D5F031FA59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1F7C426-616E-4741-A089-1811EED8341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BB570C6-852A-4A69-8020-C8B005F9764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3A8E9AE-1261-43E0-ACCA-88E5AEC1DE6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303151A-F06E-4CE9-9126-1E4F25B662B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5B0034F-601A-4C45-8C23-51BBD9E2182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B2D8DEA-016E-44D0-B93F-75A85774090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CF22887-0EB0-4C70-8F5A-D5AD822C5CA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2154CAD-9D0D-445E-9AB1-2A89F0E7978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91D2A1A-0668-4F7C-B59A-323EACD4DE8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00C08333-21AF-4E5E-A1F9-C0F02723E9C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FDE6D80-BE1B-4E94-B6CC-1486992BBFF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A697AE0-D882-4BE4-9536-D252FCE2758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8C1BA63-EBC0-431E-8C8F-B12982ACBB2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33B7DED-57D9-4BD1-938A-A671B31B6B1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3708032-963E-4FAD-B14C-8ADE0FBDDE0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8993F05-1816-4593-A7E1-ABB1B843588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4EB6E44-7BC3-40E9-83AC-E732E374ECC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1E5FE9C-60EB-4394-8E6F-75D3D35B617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4EC120F-EE55-4B83-B7BD-F3CD45A0997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394CB91-5042-4EC2-BF06-E1166C6B1D1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919A7E1-1B3E-43E4-A484-C31969A6EE6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1A30386-3D7C-493E-A5E7-FF8CF865D96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71F410B-B72B-4571-B015-C64B69158D3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14CA889-8485-439D-B7FB-B1F73BAD43B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205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OCR A Extended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J. Murphy</dc:creator>
  <cp:lastModifiedBy>Casey J. Murphy</cp:lastModifiedBy>
  <cp:revision>57</cp:revision>
  <dcterms:created xsi:type="dcterms:W3CDTF">2016-03-30T18:59:32Z</dcterms:created>
  <dcterms:modified xsi:type="dcterms:W3CDTF">2016-03-30T23:15:12Z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\\ALCYONE\dev\git\Spring2016\Assignments\Storyboard\Murphy.pptx</vt:lpwstr>
  </property>
</Properties>
</file>