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7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66A6-D78E-4A34-90FE-4897D93CDC1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1FF7-1109-4690-8B12-8B8B7F68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2955" y="2924508"/>
            <a:ext cx="662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rushed" panose="020E0506000000020003" pitchFamily="34" charset="0"/>
              </a:rPr>
              <a:t>Family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Just Another Hand" panose="02000506000000020003" pitchFamily="2" charset="0"/>
              </a:rPr>
              <a:t>Time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VT323" panose="02000609000000000000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Josefin Sans" pitchFamily="2" charset="0"/>
              </a:rPr>
              <a:t>Matters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3711" y="0"/>
            <a:ext cx="385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VT323" panose="02000609000000000000" pitchFamily="49" charset="0"/>
              </a:rPr>
              <a:t>Webflix</a:t>
            </a:r>
          </a:p>
        </p:txBody>
      </p:sp>
      <p:pic>
        <p:nvPicPr>
          <p:cNvPr id="8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8" y="125411"/>
            <a:ext cx="194024" cy="2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0558" y="3539419"/>
            <a:ext cx="671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" panose="02010503020202060003" pitchFamily="2" charset="0"/>
              </a:rPr>
              <a:t>All the latest tv shows, movies, and flicks……..on the web.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92" y="31462"/>
            <a:ext cx="117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Dosis" panose="02010503020202060003" pitchFamily="2" charset="0"/>
              </a:rPr>
              <a:t>log in</a:t>
            </a:r>
          </a:p>
        </p:txBody>
      </p:sp>
      <p:sp>
        <p:nvSpPr>
          <p:cNvPr id="12" name="Content"/>
          <p:cNvSpPr/>
          <p:nvPr>
            <p:custDataLst>
              <p:custData r:id="rId2"/>
            </p:custDataLst>
          </p:nvPr>
        </p:nvSpPr>
        <p:spPr>
          <a:xfrm>
            <a:off x="5202288" y="5088401"/>
            <a:ext cx="1787419" cy="6172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outerShdw blurRad="457200" dist="38100" sx="115000" sy="115000" algn="l" rotWithShape="0">
              <a:schemeClr val="tx1">
                <a:alpha val="68000"/>
              </a:schemeClr>
            </a:outerShdw>
            <a:reflection endPos="65000" dist="50800" dir="5400000" sy="-100000" algn="bl" rotWithShape="0"/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ushed" panose="020E0506000000020003" pitchFamily="34" charset="0"/>
                <a:cs typeface="Segoe UI" pitchFamily="34" charset="0"/>
              </a:rPr>
              <a:t>Join for Free</a:t>
            </a:r>
          </a:p>
        </p:txBody>
      </p:sp>
    </p:spTree>
    <p:extLst>
      <p:ext uri="{BB962C8B-B14F-4D97-AF65-F5344CB8AC3E}">
        <p14:creationId xmlns:p14="http://schemas.microsoft.com/office/powerpoint/2010/main" val="11943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31374" b="-29968"/>
          <a:stretch/>
        </p:blipFill>
        <p:spPr>
          <a:xfrm>
            <a:off x="1" y="0"/>
            <a:ext cx="12192000" cy="602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0558" y="611973"/>
            <a:ext cx="662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rushed" panose="020E0506000000020003" pitchFamily="34" charset="0"/>
              </a:rPr>
              <a:t>Family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Just Another Hand" panose="02000506000000020003" pitchFamily="2" charset="0"/>
              </a:rPr>
              <a:t>Time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VT323" panose="02000609000000000000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Josefin Sans" pitchFamily="2" charset="0"/>
              </a:rPr>
              <a:t>Matters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0558" y="1319859"/>
            <a:ext cx="671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" panose="02010503020202060003" pitchFamily="2" charset="0"/>
              </a:rPr>
              <a:t>All the latest tv shows, movies, and flicks……..on the web.</a:t>
            </a:r>
          </a:p>
        </p:txBody>
      </p:sp>
      <p:sp>
        <p:nvSpPr>
          <p:cNvPr id="12" name="Content"/>
          <p:cNvSpPr/>
          <p:nvPr>
            <p:custDataLst>
              <p:custData r:id="rId1"/>
            </p:custDataLst>
          </p:nvPr>
        </p:nvSpPr>
        <p:spPr>
          <a:xfrm>
            <a:off x="5033476" y="2484163"/>
            <a:ext cx="1787419" cy="6172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outerShdw blurRad="457200" dist="38100" sx="115000" sy="115000" algn="l" rotWithShape="0">
              <a:schemeClr val="tx1">
                <a:alpha val="68000"/>
              </a:schemeClr>
            </a:outerShdw>
            <a:reflection endPos="65000" dist="50800" dir="5400000" sy="-100000" algn="bl" rotWithShape="0"/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ushed" panose="020E0506000000020003" pitchFamily="34" charset="0"/>
                <a:cs typeface="Segoe UI" pitchFamily="34" charset="0"/>
              </a:rPr>
              <a:t>Join for Free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4124841"/>
            <a:ext cx="12192000" cy="174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0858" y="4513943"/>
            <a:ext cx="1074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Just Another Hand" panose="02000506000000020003" pitchFamily="2" charset="0"/>
              </a:rPr>
              <a:t>No catch, just good old fashion quality time with the family.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866554"/>
            <a:ext cx="12192000" cy="991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80687" b="-79282"/>
          <a:stretch/>
        </p:blipFill>
        <p:spPr>
          <a:xfrm>
            <a:off x="0" y="0"/>
            <a:ext cx="12192000" cy="640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265526"/>
            <a:ext cx="12192000" cy="174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Just Another Hand" panose="02000506000000020003" pitchFamily="2" charset="0"/>
              </a:rPr>
              <a:t>No catch, just good old quality time with the family.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007240"/>
            <a:ext cx="12192000" cy="1840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38288" y="3730172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rushed" panose="020E0506000000020003" pitchFamily="34" charset="0"/>
              </a:rPr>
              <a:t>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430" y="3730172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rushed" panose="020E0506000000020003" pitchFamily="34" charset="0"/>
              </a:rPr>
              <a:t>TV Shows</a:t>
            </a:r>
          </a:p>
        </p:txBody>
      </p:sp>
      <p:sp>
        <p:nvSpPr>
          <p:cNvPr id="13" name="TextBox 12"/>
          <p:cNvSpPr txBox="1"/>
          <p:nvPr/>
        </p:nvSpPr>
        <p:spPr>
          <a:xfrm rot="10800000" flipH="1" flipV="1">
            <a:off x="5555018" y="5070287"/>
            <a:ext cx="14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Comedy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972" b="47306"/>
          <a:stretch/>
        </p:blipFill>
        <p:spPr>
          <a:xfrm>
            <a:off x="923471" y="5544457"/>
            <a:ext cx="1456872" cy="12892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972" b="47306"/>
          <a:stretch/>
        </p:blipFill>
        <p:spPr>
          <a:xfrm>
            <a:off x="3107871" y="5570703"/>
            <a:ext cx="1456872" cy="12892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972" b="47306"/>
          <a:stretch/>
        </p:blipFill>
        <p:spPr>
          <a:xfrm>
            <a:off x="5292271" y="5568754"/>
            <a:ext cx="1456872" cy="12892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972" b="47306"/>
          <a:stretch/>
        </p:blipFill>
        <p:spPr>
          <a:xfrm>
            <a:off x="7297963" y="5597782"/>
            <a:ext cx="1456872" cy="12892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972" b="47306"/>
          <a:stretch/>
        </p:blipFill>
        <p:spPr>
          <a:xfrm>
            <a:off x="9627959" y="5568754"/>
            <a:ext cx="1456872" cy="12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3540" y="47363"/>
            <a:ext cx="12192000" cy="1826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9544" y="698761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rushed" panose="020E0506000000020003" pitchFamily="34" charset="0"/>
              </a:rPr>
              <a:t>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202" y="69876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rushed" panose="020E0506000000020003" pitchFamily="34" charset="0"/>
              </a:rPr>
              <a:t>TV Shows</a:t>
            </a:r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5297716" y="1984270"/>
            <a:ext cx="14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Comedy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2859" y="4687403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Action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47" y="2524936"/>
            <a:ext cx="1172027" cy="1669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24" y="2524774"/>
            <a:ext cx="1172027" cy="1669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34" y="2524774"/>
            <a:ext cx="1172027" cy="1669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50" y="2524774"/>
            <a:ext cx="1172027" cy="1669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39" y="2524774"/>
            <a:ext cx="1172027" cy="1669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78" y="5056735"/>
            <a:ext cx="1172027" cy="1669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56" y="5056734"/>
            <a:ext cx="1172027" cy="1669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23" y="5188505"/>
            <a:ext cx="1172027" cy="1669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50" y="5188505"/>
            <a:ext cx="1172027" cy="1669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34" y="5056734"/>
            <a:ext cx="1172027" cy="16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3646" y="3517781"/>
            <a:ext cx="18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rushed" panose="020E0506000000020003" pitchFamily="34" charset="0"/>
              </a:rPr>
              <a:t>HorroR</a:t>
            </a:r>
            <a:endParaRPr lang="en-US" dirty="0">
              <a:latin typeface="Crushed" panose="020E050600000002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677" y="6174866"/>
            <a:ext cx="29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Drama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1733" y="860697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4002" y="5892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Sci-fi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1213760" y="0"/>
            <a:ext cx="1172027" cy="17213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3089730" y="0"/>
            <a:ext cx="1172027" cy="1721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5244776" y="0"/>
            <a:ext cx="1172027" cy="1721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6948392" y="0"/>
            <a:ext cx="1172027" cy="1721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8996718" y="0"/>
            <a:ext cx="1172027" cy="1721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67" y="1620218"/>
            <a:ext cx="1172027" cy="1669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4" y="1589563"/>
            <a:ext cx="1172027" cy="1669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76" y="1589563"/>
            <a:ext cx="1172027" cy="1669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7" y="1589987"/>
            <a:ext cx="1172027" cy="1669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17" y="1620218"/>
            <a:ext cx="1172027" cy="1669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66" y="4223305"/>
            <a:ext cx="1172027" cy="1669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29" y="4223304"/>
            <a:ext cx="1172027" cy="16694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74" y="4223304"/>
            <a:ext cx="1172027" cy="1669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7" y="4193074"/>
            <a:ext cx="1172027" cy="16694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17" y="4324481"/>
            <a:ext cx="1172027" cy="16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7343" y="1856552"/>
            <a:ext cx="29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Drama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7343" y="41930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Sci-fi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94" y="0"/>
            <a:ext cx="1172027" cy="1669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4" y="0"/>
            <a:ext cx="1172027" cy="1669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74" y="8002"/>
            <a:ext cx="1172027" cy="1669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7" y="8002"/>
            <a:ext cx="1172027" cy="1669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17" y="8002"/>
            <a:ext cx="1172027" cy="1669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89" y="2374731"/>
            <a:ext cx="1172027" cy="1669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3" y="2374731"/>
            <a:ext cx="1172027" cy="16694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73" y="2374731"/>
            <a:ext cx="1172027" cy="1669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6" y="2374731"/>
            <a:ext cx="1172027" cy="16694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16" y="2374731"/>
            <a:ext cx="1172027" cy="16694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89" y="4798617"/>
            <a:ext cx="1172027" cy="16694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3" y="4749462"/>
            <a:ext cx="1172027" cy="16694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50" y="4749461"/>
            <a:ext cx="1172027" cy="16694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6" y="4798617"/>
            <a:ext cx="1172027" cy="16694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209" y="4798616"/>
            <a:ext cx="1172027" cy="16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3646" y="3517781"/>
            <a:ext cx="18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rushed" panose="020E0506000000020003" pitchFamily="34" charset="0"/>
              </a:rPr>
              <a:t>HorroR</a:t>
            </a:r>
            <a:endParaRPr lang="en-US" dirty="0">
              <a:latin typeface="Crushed" panose="020E050600000002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677" y="6174866"/>
            <a:ext cx="29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Drama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1733" y="860697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4002" y="5892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Sci-fi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1213760" y="0"/>
            <a:ext cx="1172027" cy="17213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3089730" y="0"/>
            <a:ext cx="1172027" cy="1721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5244776" y="0"/>
            <a:ext cx="1172027" cy="1721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6948392" y="0"/>
            <a:ext cx="1172027" cy="1721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73154" b="-71746"/>
          <a:stretch/>
        </p:blipFill>
        <p:spPr>
          <a:xfrm>
            <a:off x="8996718" y="0"/>
            <a:ext cx="1172027" cy="1721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67" y="1620218"/>
            <a:ext cx="1172027" cy="1669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4" y="1589563"/>
            <a:ext cx="1172027" cy="1669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76" y="1589563"/>
            <a:ext cx="1172027" cy="1669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7" y="1589987"/>
            <a:ext cx="1172027" cy="1669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17" y="1620218"/>
            <a:ext cx="1172027" cy="1669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66" y="4223305"/>
            <a:ext cx="1172027" cy="1669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29" y="4223304"/>
            <a:ext cx="1172027" cy="16694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74" y="4223304"/>
            <a:ext cx="1172027" cy="1669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47" y="4193074"/>
            <a:ext cx="1172027" cy="16694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17" y="4324481"/>
            <a:ext cx="1172027" cy="16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3540" y="47363"/>
            <a:ext cx="12192000" cy="1826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9544" y="698761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rushed" panose="020E0506000000020003" pitchFamily="34" charset="0"/>
              </a:rPr>
              <a:t>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202" y="69876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rushed" panose="020E0506000000020003" pitchFamily="34" charset="0"/>
              </a:rPr>
              <a:t>TV Shows</a:t>
            </a:r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5297716" y="1984270"/>
            <a:ext cx="14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Comedy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2859" y="4687403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Action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47" y="2524936"/>
            <a:ext cx="1172027" cy="1669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24" y="2524774"/>
            <a:ext cx="1172027" cy="1669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34" y="2524774"/>
            <a:ext cx="1172027" cy="1669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50" y="2524774"/>
            <a:ext cx="1172027" cy="1669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39" y="2524774"/>
            <a:ext cx="1172027" cy="1669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78" y="5056735"/>
            <a:ext cx="1172027" cy="1669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56" y="5056734"/>
            <a:ext cx="1172027" cy="1669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23" y="5188505"/>
            <a:ext cx="1172027" cy="1669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50" y="5188505"/>
            <a:ext cx="1172027" cy="1669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34" y="5056734"/>
            <a:ext cx="1172027" cy="16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80687" b="-79282"/>
          <a:stretch/>
        </p:blipFill>
        <p:spPr>
          <a:xfrm>
            <a:off x="0" y="0"/>
            <a:ext cx="12192000" cy="640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265526"/>
            <a:ext cx="12192000" cy="174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Just Another Hand" panose="02000506000000020003" pitchFamily="2" charset="0"/>
              </a:rPr>
              <a:t>No catch, just good old quality time with the family.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007240"/>
            <a:ext cx="12192000" cy="1840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38288" y="3730172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rushed" panose="020E0506000000020003" pitchFamily="34" charset="0"/>
              </a:rPr>
              <a:t>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430" y="3730172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rushed" panose="020E0506000000020003" pitchFamily="34" charset="0"/>
              </a:rPr>
              <a:t>TV Shows</a:t>
            </a:r>
          </a:p>
        </p:txBody>
      </p:sp>
      <p:sp>
        <p:nvSpPr>
          <p:cNvPr id="13" name="TextBox 12"/>
          <p:cNvSpPr txBox="1"/>
          <p:nvPr/>
        </p:nvSpPr>
        <p:spPr>
          <a:xfrm rot="10800000" flipH="1" flipV="1">
            <a:off x="5555018" y="5070287"/>
            <a:ext cx="14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ushed" panose="020E0506000000020003" pitchFamily="34" charset="0"/>
              </a:rPr>
              <a:t>Comedy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972" b="47306"/>
          <a:stretch/>
        </p:blipFill>
        <p:spPr>
          <a:xfrm>
            <a:off x="923471" y="5544457"/>
            <a:ext cx="1456872" cy="12892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972" b="47306"/>
          <a:stretch/>
        </p:blipFill>
        <p:spPr>
          <a:xfrm>
            <a:off x="3107871" y="5570703"/>
            <a:ext cx="1456872" cy="12892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972" b="47306"/>
          <a:stretch/>
        </p:blipFill>
        <p:spPr>
          <a:xfrm>
            <a:off x="5292271" y="5568754"/>
            <a:ext cx="1456872" cy="12892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972" b="47306"/>
          <a:stretch/>
        </p:blipFill>
        <p:spPr>
          <a:xfrm>
            <a:off x="7297963" y="5597782"/>
            <a:ext cx="1456872" cy="12892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972" b="47306"/>
          <a:stretch/>
        </p:blipFill>
        <p:spPr>
          <a:xfrm>
            <a:off x="9627959" y="5568754"/>
            <a:ext cx="1456872" cy="1289246"/>
          </a:xfrm>
          <a:prstGeom prst="rect">
            <a:avLst/>
          </a:prstGeom>
        </p:spPr>
      </p:pic>
      <p:sp>
        <p:nvSpPr>
          <p:cNvPr id="18" name="MouseClick"/>
          <p:cNvSpPr/>
          <p:nvPr>
            <p:custDataLst>
              <p:custData r:id="rId1"/>
            </p:custDataLst>
          </p:nvPr>
        </p:nvSpPr>
        <p:spPr>
          <a:xfrm rot="20359169">
            <a:off x="8328699" y="39988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42997042-8517-4D56-B3D2-5C34121119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EE5F691-1276-4F2B-B2BA-CCB5FFDC350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8441848-238D-4F71-8D56-03BC56269BA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B9915F-AA68-4060-8190-A41AECBA30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Crushed</vt:lpstr>
      <vt:lpstr>Dosis</vt:lpstr>
      <vt:lpstr>Josefin Sans</vt:lpstr>
      <vt:lpstr>Just Another Hand</vt:lpstr>
      <vt:lpstr>Segoe UI</vt:lpstr>
      <vt:lpstr>VT323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dodie rhodes</dc:creator>
  <cp:lastModifiedBy>dodie rhodes</cp:lastModifiedBy>
  <cp:revision>20</cp:revision>
  <dcterms:created xsi:type="dcterms:W3CDTF">2016-03-31T01:01:59Z</dcterms:created>
  <dcterms:modified xsi:type="dcterms:W3CDTF">2016-03-31T15:35:37Z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