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666F3-1791-4D28-9C22-C53B678CD2B3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931B620-7132-4BA8-8052-6409E22801F8}">
      <dgm:prSet/>
      <dgm:spPr/>
      <dgm:t>
        <a:bodyPr/>
        <a:lstStyle/>
        <a:p>
          <a:r>
            <a:rPr lang="en-US"/>
            <a:t>As with any mathematical functions, signals can be manipulated: </a:t>
          </a:r>
        </a:p>
      </dgm:t>
    </dgm:pt>
    <dgm:pt modelId="{D7A39E3A-5278-4CA2-9542-19EA5259D79F}" type="parTrans" cxnId="{3147DAFA-1629-4E07-9A2D-382D1E04919D}">
      <dgm:prSet/>
      <dgm:spPr/>
      <dgm:t>
        <a:bodyPr/>
        <a:lstStyle/>
        <a:p>
          <a:endParaRPr lang="en-US"/>
        </a:p>
      </dgm:t>
    </dgm:pt>
    <dgm:pt modelId="{05F04083-6634-40C1-9A2A-E7B5443E0D9B}" type="sibTrans" cxnId="{3147DAFA-1629-4E07-9A2D-382D1E04919D}">
      <dgm:prSet/>
      <dgm:spPr/>
      <dgm:t>
        <a:bodyPr/>
        <a:lstStyle/>
        <a:p>
          <a:endParaRPr lang="en-US"/>
        </a:p>
      </dgm:t>
    </dgm:pt>
    <dgm:pt modelId="{E7988BE0-4D32-4224-8D3D-CA6E7D8FDF84}">
      <dgm:prSet/>
      <dgm:spPr/>
      <dgm:t>
        <a:bodyPr/>
        <a:lstStyle/>
        <a:p>
          <a:r>
            <a:rPr lang="en-US"/>
            <a:t>Adding and subtracting signals</a:t>
          </a:r>
        </a:p>
      </dgm:t>
    </dgm:pt>
    <dgm:pt modelId="{BEC9FEE3-1619-4335-AC59-9FB4057B5A7D}" type="parTrans" cxnId="{EAA7F7DE-2216-4E15-9F7D-3589C4BEE3E9}">
      <dgm:prSet/>
      <dgm:spPr/>
      <dgm:t>
        <a:bodyPr/>
        <a:lstStyle/>
        <a:p>
          <a:endParaRPr lang="en-US"/>
        </a:p>
      </dgm:t>
    </dgm:pt>
    <dgm:pt modelId="{DD39B69D-9270-429F-B58C-221F0D654188}" type="sibTrans" cxnId="{EAA7F7DE-2216-4E15-9F7D-3589C4BEE3E9}">
      <dgm:prSet/>
      <dgm:spPr/>
      <dgm:t>
        <a:bodyPr/>
        <a:lstStyle/>
        <a:p>
          <a:endParaRPr lang="en-US"/>
        </a:p>
      </dgm:t>
    </dgm:pt>
    <dgm:pt modelId="{7447CE78-B2F8-42B0-9FB9-205C4C1C0957}">
      <dgm:prSet/>
      <dgm:spPr/>
      <dgm:t>
        <a:bodyPr/>
        <a:lstStyle/>
        <a:p>
          <a:r>
            <a:rPr lang="en-US"/>
            <a:t>Multiplying signals</a:t>
          </a:r>
        </a:p>
      </dgm:t>
    </dgm:pt>
    <dgm:pt modelId="{83B6F5A7-9C98-4F73-9A68-35915CA0B0DA}" type="parTrans" cxnId="{1DD86D10-AD06-49CB-9F40-15DAA4E85EF0}">
      <dgm:prSet/>
      <dgm:spPr/>
      <dgm:t>
        <a:bodyPr/>
        <a:lstStyle/>
        <a:p>
          <a:endParaRPr lang="en-US"/>
        </a:p>
      </dgm:t>
    </dgm:pt>
    <dgm:pt modelId="{1802A23E-9BD6-4891-9B94-2648C64BD25C}" type="sibTrans" cxnId="{1DD86D10-AD06-49CB-9F40-15DAA4E85EF0}">
      <dgm:prSet/>
      <dgm:spPr/>
      <dgm:t>
        <a:bodyPr/>
        <a:lstStyle/>
        <a:p>
          <a:endParaRPr lang="en-US"/>
        </a:p>
      </dgm:t>
    </dgm:pt>
    <dgm:pt modelId="{6A0AEFC9-B214-4253-9F62-02DF2CB28B5A}">
      <dgm:prSet/>
      <dgm:spPr/>
      <dgm:t>
        <a:bodyPr/>
        <a:lstStyle/>
        <a:p>
          <a:r>
            <a:rPr lang="en-US"/>
            <a:t>Scaling in time or frequency </a:t>
          </a:r>
        </a:p>
      </dgm:t>
    </dgm:pt>
    <dgm:pt modelId="{8F8A39DF-9CA0-4DD4-8D4A-B5F015C4F773}" type="parTrans" cxnId="{FCAAADF5-0DED-4172-B4E9-FDF4BEA6765A}">
      <dgm:prSet/>
      <dgm:spPr/>
      <dgm:t>
        <a:bodyPr/>
        <a:lstStyle/>
        <a:p>
          <a:endParaRPr lang="en-US"/>
        </a:p>
      </dgm:t>
    </dgm:pt>
    <dgm:pt modelId="{314FD616-6CE9-4ADE-A407-EA3429EE24D4}" type="sibTrans" cxnId="{FCAAADF5-0DED-4172-B4E9-FDF4BEA6765A}">
      <dgm:prSet/>
      <dgm:spPr/>
      <dgm:t>
        <a:bodyPr/>
        <a:lstStyle/>
        <a:p>
          <a:endParaRPr lang="en-US"/>
        </a:p>
      </dgm:t>
    </dgm:pt>
    <dgm:pt modelId="{1A0DC72D-E262-4914-A152-4D299B3D4747}">
      <dgm:prSet/>
      <dgm:spPr/>
      <dgm:t>
        <a:bodyPr/>
        <a:lstStyle/>
        <a:p>
          <a:r>
            <a:rPr lang="en-US"/>
            <a:t>Delaying </a:t>
          </a:r>
        </a:p>
      </dgm:t>
    </dgm:pt>
    <dgm:pt modelId="{7377C8AA-6851-41FD-810D-2D7936E3147C}" type="parTrans" cxnId="{8CF285AC-52D5-4D40-9A59-1B76E9041370}">
      <dgm:prSet/>
      <dgm:spPr/>
      <dgm:t>
        <a:bodyPr/>
        <a:lstStyle/>
        <a:p>
          <a:endParaRPr lang="en-US"/>
        </a:p>
      </dgm:t>
    </dgm:pt>
    <dgm:pt modelId="{9E289C33-BEAC-4829-B103-F0E9B37918E7}" type="sibTrans" cxnId="{8CF285AC-52D5-4D40-9A59-1B76E9041370}">
      <dgm:prSet/>
      <dgm:spPr/>
      <dgm:t>
        <a:bodyPr/>
        <a:lstStyle/>
        <a:p>
          <a:endParaRPr lang="en-US"/>
        </a:p>
      </dgm:t>
    </dgm:pt>
    <dgm:pt modelId="{79B013B1-E1C3-40DC-9E73-E24D2A75AC15}">
      <dgm:prSet/>
      <dgm:spPr/>
      <dgm:t>
        <a:bodyPr/>
        <a:lstStyle/>
        <a:p>
          <a:r>
            <a:rPr lang="en-US"/>
            <a:t>Correlating / convolving</a:t>
          </a:r>
        </a:p>
      </dgm:t>
    </dgm:pt>
    <dgm:pt modelId="{01C527F0-A207-4345-BA80-42695925B7B7}" type="parTrans" cxnId="{CAED05FF-05AF-4EE4-9CA8-070C9FB08BC9}">
      <dgm:prSet/>
      <dgm:spPr/>
      <dgm:t>
        <a:bodyPr/>
        <a:lstStyle/>
        <a:p>
          <a:endParaRPr lang="en-US"/>
        </a:p>
      </dgm:t>
    </dgm:pt>
    <dgm:pt modelId="{692D2F16-E759-4A0E-AFD1-4CD659508529}" type="sibTrans" cxnId="{CAED05FF-05AF-4EE4-9CA8-070C9FB08BC9}">
      <dgm:prSet/>
      <dgm:spPr/>
      <dgm:t>
        <a:bodyPr/>
        <a:lstStyle/>
        <a:p>
          <a:endParaRPr lang="en-US"/>
        </a:p>
      </dgm:t>
    </dgm:pt>
    <dgm:pt modelId="{ACE7BC67-C6B4-4F72-B809-59E7F1C01E6E}" type="pres">
      <dgm:prSet presAssocID="{30E666F3-1791-4D28-9C22-C53B678CD2B3}" presName="vert0" presStyleCnt="0">
        <dgm:presLayoutVars>
          <dgm:dir/>
          <dgm:animOne val="branch"/>
          <dgm:animLvl val="lvl"/>
        </dgm:presLayoutVars>
      </dgm:prSet>
      <dgm:spPr/>
    </dgm:pt>
    <dgm:pt modelId="{917CFE76-DF71-43B7-A6FE-1B18A78245F4}" type="pres">
      <dgm:prSet presAssocID="{9931B620-7132-4BA8-8052-6409E22801F8}" presName="thickLine" presStyleLbl="alignNode1" presStyleIdx="0" presStyleCnt="6"/>
      <dgm:spPr/>
    </dgm:pt>
    <dgm:pt modelId="{89C130F1-4100-4F7D-90CC-CF8B2620CBD7}" type="pres">
      <dgm:prSet presAssocID="{9931B620-7132-4BA8-8052-6409E22801F8}" presName="horz1" presStyleCnt="0"/>
      <dgm:spPr/>
    </dgm:pt>
    <dgm:pt modelId="{FFE7C84C-592A-464D-AC5E-59BDC023B33A}" type="pres">
      <dgm:prSet presAssocID="{9931B620-7132-4BA8-8052-6409E22801F8}" presName="tx1" presStyleLbl="revTx" presStyleIdx="0" presStyleCnt="6"/>
      <dgm:spPr/>
    </dgm:pt>
    <dgm:pt modelId="{2D576ABD-E20A-4D43-9ED6-F1BEFCEF3050}" type="pres">
      <dgm:prSet presAssocID="{9931B620-7132-4BA8-8052-6409E22801F8}" presName="vert1" presStyleCnt="0"/>
      <dgm:spPr/>
    </dgm:pt>
    <dgm:pt modelId="{0A72B4E2-2499-4719-A146-97A3F51E744A}" type="pres">
      <dgm:prSet presAssocID="{E7988BE0-4D32-4224-8D3D-CA6E7D8FDF84}" presName="thickLine" presStyleLbl="alignNode1" presStyleIdx="1" presStyleCnt="6"/>
      <dgm:spPr/>
    </dgm:pt>
    <dgm:pt modelId="{EEAF0762-84E9-4AD2-B17E-E6B95AB5A636}" type="pres">
      <dgm:prSet presAssocID="{E7988BE0-4D32-4224-8D3D-CA6E7D8FDF84}" presName="horz1" presStyleCnt="0"/>
      <dgm:spPr/>
    </dgm:pt>
    <dgm:pt modelId="{98B969CB-A9BA-4586-9E37-CE7BCE849881}" type="pres">
      <dgm:prSet presAssocID="{E7988BE0-4D32-4224-8D3D-CA6E7D8FDF84}" presName="tx1" presStyleLbl="revTx" presStyleIdx="1" presStyleCnt="6"/>
      <dgm:spPr/>
    </dgm:pt>
    <dgm:pt modelId="{A30D98A0-6723-47CA-9903-75C757BC2D0C}" type="pres">
      <dgm:prSet presAssocID="{E7988BE0-4D32-4224-8D3D-CA6E7D8FDF84}" presName="vert1" presStyleCnt="0"/>
      <dgm:spPr/>
    </dgm:pt>
    <dgm:pt modelId="{D6F641D9-2535-4320-A7F6-CD0CAC613B4F}" type="pres">
      <dgm:prSet presAssocID="{7447CE78-B2F8-42B0-9FB9-205C4C1C0957}" presName="thickLine" presStyleLbl="alignNode1" presStyleIdx="2" presStyleCnt="6"/>
      <dgm:spPr/>
    </dgm:pt>
    <dgm:pt modelId="{37970E01-7710-47F1-B5CB-9B100013DC42}" type="pres">
      <dgm:prSet presAssocID="{7447CE78-B2F8-42B0-9FB9-205C4C1C0957}" presName="horz1" presStyleCnt="0"/>
      <dgm:spPr/>
    </dgm:pt>
    <dgm:pt modelId="{AF1A3D52-20BF-4051-B7D9-18CE61308330}" type="pres">
      <dgm:prSet presAssocID="{7447CE78-B2F8-42B0-9FB9-205C4C1C0957}" presName="tx1" presStyleLbl="revTx" presStyleIdx="2" presStyleCnt="6"/>
      <dgm:spPr/>
    </dgm:pt>
    <dgm:pt modelId="{8B7C1484-969C-4A4F-A759-ACDE56980E16}" type="pres">
      <dgm:prSet presAssocID="{7447CE78-B2F8-42B0-9FB9-205C4C1C0957}" presName="vert1" presStyleCnt="0"/>
      <dgm:spPr/>
    </dgm:pt>
    <dgm:pt modelId="{52ADA96A-0848-4458-A88E-1CF7C2CD097A}" type="pres">
      <dgm:prSet presAssocID="{6A0AEFC9-B214-4253-9F62-02DF2CB28B5A}" presName="thickLine" presStyleLbl="alignNode1" presStyleIdx="3" presStyleCnt="6"/>
      <dgm:spPr/>
    </dgm:pt>
    <dgm:pt modelId="{01C0E873-578F-4C01-A404-60D69B682075}" type="pres">
      <dgm:prSet presAssocID="{6A0AEFC9-B214-4253-9F62-02DF2CB28B5A}" presName="horz1" presStyleCnt="0"/>
      <dgm:spPr/>
    </dgm:pt>
    <dgm:pt modelId="{5D3245BF-4936-4579-B547-148995BD331B}" type="pres">
      <dgm:prSet presAssocID="{6A0AEFC9-B214-4253-9F62-02DF2CB28B5A}" presName="tx1" presStyleLbl="revTx" presStyleIdx="3" presStyleCnt="6"/>
      <dgm:spPr/>
    </dgm:pt>
    <dgm:pt modelId="{033349E6-57D5-4AD2-A8F3-39CA91B55B81}" type="pres">
      <dgm:prSet presAssocID="{6A0AEFC9-B214-4253-9F62-02DF2CB28B5A}" presName="vert1" presStyleCnt="0"/>
      <dgm:spPr/>
    </dgm:pt>
    <dgm:pt modelId="{289F54FD-D14B-4480-B5AC-4295AA81D797}" type="pres">
      <dgm:prSet presAssocID="{1A0DC72D-E262-4914-A152-4D299B3D4747}" presName="thickLine" presStyleLbl="alignNode1" presStyleIdx="4" presStyleCnt="6"/>
      <dgm:spPr/>
    </dgm:pt>
    <dgm:pt modelId="{CCFFA9BC-2255-44FE-9346-E46DA216958B}" type="pres">
      <dgm:prSet presAssocID="{1A0DC72D-E262-4914-A152-4D299B3D4747}" presName="horz1" presStyleCnt="0"/>
      <dgm:spPr/>
    </dgm:pt>
    <dgm:pt modelId="{E803EF1F-536B-4E5C-A5B9-DD0BDD950A29}" type="pres">
      <dgm:prSet presAssocID="{1A0DC72D-E262-4914-A152-4D299B3D4747}" presName="tx1" presStyleLbl="revTx" presStyleIdx="4" presStyleCnt="6"/>
      <dgm:spPr/>
    </dgm:pt>
    <dgm:pt modelId="{4805ACD4-82B4-484B-BE32-4EE5A1A78F07}" type="pres">
      <dgm:prSet presAssocID="{1A0DC72D-E262-4914-A152-4D299B3D4747}" presName="vert1" presStyleCnt="0"/>
      <dgm:spPr/>
    </dgm:pt>
    <dgm:pt modelId="{8F923608-FF4D-4021-B4A7-7821705EE23E}" type="pres">
      <dgm:prSet presAssocID="{79B013B1-E1C3-40DC-9E73-E24D2A75AC15}" presName="thickLine" presStyleLbl="alignNode1" presStyleIdx="5" presStyleCnt="6"/>
      <dgm:spPr/>
    </dgm:pt>
    <dgm:pt modelId="{F114113C-F808-47D4-9D23-569505C6B575}" type="pres">
      <dgm:prSet presAssocID="{79B013B1-E1C3-40DC-9E73-E24D2A75AC15}" presName="horz1" presStyleCnt="0"/>
      <dgm:spPr/>
    </dgm:pt>
    <dgm:pt modelId="{A4DD967B-56FC-4B0F-83AF-882D99528039}" type="pres">
      <dgm:prSet presAssocID="{79B013B1-E1C3-40DC-9E73-E24D2A75AC15}" presName="tx1" presStyleLbl="revTx" presStyleIdx="5" presStyleCnt="6"/>
      <dgm:spPr/>
    </dgm:pt>
    <dgm:pt modelId="{50E7005C-2586-4C6F-809D-CAE63D44DCCF}" type="pres">
      <dgm:prSet presAssocID="{79B013B1-E1C3-40DC-9E73-E24D2A75AC15}" presName="vert1" presStyleCnt="0"/>
      <dgm:spPr/>
    </dgm:pt>
  </dgm:ptLst>
  <dgm:cxnLst>
    <dgm:cxn modelId="{57898F0F-F7F2-4436-90EB-000280162C6C}" type="presOf" srcId="{E7988BE0-4D32-4224-8D3D-CA6E7D8FDF84}" destId="{98B969CB-A9BA-4586-9E37-CE7BCE849881}" srcOrd="0" destOrd="0" presId="urn:microsoft.com/office/officeart/2008/layout/LinedList"/>
    <dgm:cxn modelId="{1DD86D10-AD06-49CB-9F40-15DAA4E85EF0}" srcId="{30E666F3-1791-4D28-9C22-C53B678CD2B3}" destId="{7447CE78-B2F8-42B0-9FB9-205C4C1C0957}" srcOrd="2" destOrd="0" parTransId="{83B6F5A7-9C98-4F73-9A68-35915CA0B0DA}" sibTransId="{1802A23E-9BD6-4891-9B94-2648C64BD25C}"/>
    <dgm:cxn modelId="{F4DCD631-ECA4-4D38-B471-D9BC3265810D}" type="presOf" srcId="{30E666F3-1791-4D28-9C22-C53B678CD2B3}" destId="{ACE7BC67-C6B4-4F72-B809-59E7F1C01E6E}" srcOrd="0" destOrd="0" presId="urn:microsoft.com/office/officeart/2008/layout/LinedList"/>
    <dgm:cxn modelId="{93436D75-409C-400E-BD08-2B6FDDF2EFD1}" type="presOf" srcId="{1A0DC72D-E262-4914-A152-4D299B3D4747}" destId="{E803EF1F-536B-4E5C-A5B9-DD0BDD950A29}" srcOrd="0" destOrd="0" presId="urn:microsoft.com/office/officeart/2008/layout/LinedList"/>
    <dgm:cxn modelId="{5FDD2294-8EE6-40B5-BA25-1642D13DA036}" type="presOf" srcId="{79B013B1-E1C3-40DC-9E73-E24D2A75AC15}" destId="{A4DD967B-56FC-4B0F-83AF-882D99528039}" srcOrd="0" destOrd="0" presId="urn:microsoft.com/office/officeart/2008/layout/LinedList"/>
    <dgm:cxn modelId="{8CF285AC-52D5-4D40-9A59-1B76E9041370}" srcId="{30E666F3-1791-4D28-9C22-C53B678CD2B3}" destId="{1A0DC72D-E262-4914-A152-4D299B3D4747}" srcOrd="4" destOrd="0" parTransId="{7377C8AA-6851-41FD-810D-2D7936E3147C}" sibTransId="{9E289C33-BEAC-4829-B103-F0E9B37918E7}"/>
    <dgm:cxn modelId="{F8A0FCBB-DE3B-46A2-8E8C-7632CA31DDDF}" type="presOf" srcId="{6A0AEFC9-B214-4253-9F62-02DF2CB28B5A}" destId="{5D3245BF-4936-4579-B547-148995BD331B}" srcOrd="0" destOrd="0" presId="urn:microsoft.com/office/officeart/2008/layout/LinedList"/>
    <dgm:cxn modelId="{8E5AEFBF-8117-4216-B13C-CA4817908972}" type="presOf" srcId="{9931B620-7132-4BA8-8052-6409E22801F8}" destId="{FFE7C84C-592A-464D-AC5E-59BDC023B33A}" srcOrd="0" destOrd="0" presId="urn:microsoft.com/office/officeart/2008/layout/LinedList"/>
    <dgm:cxn modelId="{8DDF94CD-2B7C-4E02-A8C8-EA7E8C297FF1}" type="presOf" srcId="{7447CE78-B2F8-42B0-9FB9-205C4C1C0957}" destId="{AF1A3D52-20BF-4051-B7D9-18CE61308330}" srcOrd="0" destOrd="0" presId="urn:microsoft.com/office/officeart/2008/layout/LinedList"/>
    <dgm:cxn modelId="{EAA7F7DE-2216-4E15-9F7D-3589C4BEE3E9}" srcId="{30E666F3-1791-4D28-9C22-C53B678CD2B3}" destId="{E7988BE0-4D32-4224-8D3D-CA6E7D8FDF84}" srcOrd="1" destOrd="0" parTransId="{BEC9FEE3-1619-4335-AC59-9FB4057B5A7D}" sibTransId="{DD39B69D-9270-429F-B58C-221F0D654188}"/>
    <dgm:cxn modelId="{FCAAADF5-0DED-4172-B4E9-FDF4BEA6765A}" srcId="{30E666F3-1791-4D28-9C22-C53B678CD2B3}" destId="{6A0AEFC9-B214-4253-9F62-02DF2CB28B5A}" srcOrd="3" destOrd="0" parTransId="{8F8A39DF-9CA0-4DD4-8D4A-B5F015C4F773}" sibTransId="{314FD616-6CE9-4ADE-A407-EA3429EE24D4}"/>
    <dgm:cxn modelId="{3147DAFA-1629-4E07-9A2D-382D1E04919D}" srcId="{30E666F3-1791-4D28-9C22-C53B678CD2B3}" destId="{9931B620-7132-4BA8-8052-6409E22801F8}" srcOrd="0" destOrd="0" parTransId="{D7A39E3A-5278-4CA2-9542-19EA5259D79F}" sibTransId="{05F04083-6634-40C1-9A2A-E7B5443E0D9B}"/>
    <dgm:cxn modelId="{CAED05FF-05AF-4EE4-9CA8-070C9FB08BC9}" srcId="{30E666F3-1791-4D28-9C22-C53B678CD2B3}" destId="{79B013B1-E1C3-40DC-9E73-E24D2A75AC15}" srcOrd="5" destOrd="0" parTransId="{01C527F0-A207-4345-BA80-42695925B7B7}" sibTransId="{692D2F16-E759-4A0E-AFD1-4CD659508529}"/>
    <dgm:cxn modelId="{94ED9124-0642-4E9E-A2F5-843A861E9630}" type="presParOf" srcId="{ACE7BC67-C6B4-4F72-B809-59E7F1C01E6E}" destId="{917CFE76-DF71-43B7-A6FE-1B18A78245F4}" srcOrd="0" destOrd="0" presId="urn:microsoft.com/office/officeart/2008/layout/LinedList"/>
    <dgm:cxn modelId="{99B84A0D-42DC-403A-8216-D2B6C113596C}" type="presParOf" srcId="{ACE7BC67-C6B4-4F72-B809-59E7F1C01E6E}" destId="{89C130F1-4100-4F7D-90CC-CF8B2620CBD7}" srcOrd="1" destOrd="0" presId="urn:microsoft.com/office/officeart/2008/layout/LinedList"/>
    <dgm:cxn modelId="{DB447539-69EE-454D-BA03-D0D63281D0B5}" type="presParOf" srcId="{89C130F1-4100-4F7D-90CC-CF8B2620CBD7}" destId="{FFE7C84C-592A-464D-AC5E-59BDC023B33A}" srcOrd="0" destOrd="0" presId="urn:microsoft.com/office/officeart/2008/layout/LinedList"/>
    <dgm:cxn modelId="{68CADAC0-A4C5-49E3-B2C2-86620D45777A}" type="presParOf" srcId="{89C130F1-4100-4F7D-90CC-CF8B2620CBD7}" destId="{2D576ABD-E20A-4D43-9ED6-F1BEFCEF3050}" srcOrd="1" destOrd="0" presId="urn:microsoft.com/office/officeart/2008/layout/LinedList"/>
    <dgm:cxn modelId="{2A1467F1-8D58-40AE-8BC0-9B1D0993E297}" type="presParOf" srcId="{ACE7BC67-C6B4-4F72-B809-59E7F1C01E6E}" destId="{0A72B4E2-2499-4719-A146-97A3F51E744A}" srcOrd="2" destOrd="0" presId="urn:microsoft.com/office/officeart/2008/layout/LinedList"/>
    <dgm:cxn modelId="{D4102367-8580-4245-8379-81345929B2E1}" type="presParOf" srcId="{ACE7BC67-C6B4-4F72-B809-59E7F1C01E6E}" destId="{EEAF0762-84E9-4AD2-B17E-E6B95AB5A636}" srcOrd="3" destOrd="0" presId="urn:microsoft.com/office/officeart/2008/layout/LinedList"/>
    <dgm:cxn modelId="{C1E6F02F-EFE8-44BB-AC39-5099AD1CAADB}" type="presParOf" srcId="{EEAF0762-84E9-4AD2-B17E-E6B95AB5A636}" destId="{98B969CB-A9BA-4586-9E37-CE7BCE849881}" srcOrd="0" destOrd="0" presId="urn:microsoft.com/office/officeart/2008/layout/LinedList"/>
    <dgm:cxn modelId="{D584A8EF-2459-4395-972E-FF2B437514C5}" type="presParOf" srcId="{EEAF0762-84E9-4AD2-B17E-E6B95AB5A636}" destId="{A30D98A0-6723-47CA-9903-75C757BC2D0C}" srcOrd="1" destOrd="0" presId="urn:microsoft.com/office/officeart/2008/layout/LinedList"/>
    <dgm:cxn modelId="{0B364327-F245-4122-BFC1-521DB381C8CC}" type="presParOf" srcId="{ACE7BC67-C6B4-4F72-B809-59E7F1C01E6E}" destId="{D6F641D9-2535-4320-A7F6-CD0CAC613B4F}" srcOrd="4" destOrd="0" presId="urn:microsoft.com/office/officeart/2008/layout/LinedList"/>
    <dgm:cxn modelId="{9AAD3D25-DD7D-4050-BF75-F784EF0690C9}" type="presParOf" srcId="{ACE7BC67-C6B4-4F72-B809-59E7F1C01E6E}" destId="{37970E01-7710-47F1-B5CB-9B100013DC42}" srcOrd="5" destOrd="0" presId="urn:microsoft.com/office/officeart/2008/layout/LinedList"/>
    <dgm:cxn modelId="{6CACB1F1-25A6-4E73-88D1-19F158FCE944}" type="presParOf" srcId="{37970E01-7710-47F1-B5CB-9B100013DC42}" destId="{AF1A3D52-20BF-4051-B7D9-18CE61308330}" srcOrd="0" destOrd="0" presId="urn:microsoft.com/office/officeart/2008/layout/LinedList"/>
    <dgm:cxn modelId="{1228735C-3D18-4D2A-BB59-2DC5D210C935}" type="presParOf" srcId="{37970E01-7710-47F1-B5CB-9B100013DC42}" destId="{8B7C1484-969C-4A4F-A759-ACDE56980E16}" srcOrd="1" destOrd="0" presId="urn:microsoft.com/office/officeart/2008/layout/LinedList"/>
    <dgm:cxn modelId="{7E3A15C6-9B63-40C7-9C89-B28446C94CBE}" type="presParOf" srcId="{ACE7BC67-C6B4-4F72-B809-59E7F1C01E6E}" destId="{52ADA96A-0848-4458-A88E-1CF7C2CD097A}" srcOrd="6" destOrd="0" presId="urn:microsoft.com/office/officeart/2008/layout/LinedList"/>
    <dgm:cxn modelId="{0A079C7C-1FC1-4D7E-BD60-10E6A6994854}" type="presParOf" srcId="{ACE7BC67-C6B4-4F72-B809-59E7F1C01E6E}" destId="{01C0E873-578F-4C01-A404-60D69B682075}" srcOrd="7" destOrd="0" presId="urn:microsoft.com/office/officeart/2008/layout/LinedList"/>
    <dgm:cxn modelId="{C2B1B615-CC9D-49B5-BA22-F347FE4E7492}" type="presParOf" srcId="{01C0E873-578F-4C01-A404-60D69B682075}" destId="{5D3245BF-4936-4579-B547-148995BD331B}" srcOrd="0" destOrd="0" presId="urn:microsoft.com/office/officeart/2008/layout/LinedList"/>
    <dgm:cxn modelId="{202471A3-6F7B-411C-B97E-18F4852F0F76}" type="presParOf" srcId="{01C0E873-578F-4C01-A404-60D69B682075}" destId="{033349E6-57D5-4AD2-A8F3-39CA91B55B81}" srcOrd="1" destOrd="0" presId="urn:microsoft.com/office/officeart/2008/layout/LinedList"/>
    <dgm:cxn modelId="{4AF31F37-7BA1-4230-85C6-9C41CDD3CF08}" type="presParOf" srcId="{ACE7BC67-C6B4-4F72-B809-59E7F1C01E6E}" destId="{289F54FD-D14B-4480-B5AC-4295AA81D797}" srcOrd="8" destOrd="0" presId="urn:microsoft.com/office/officeart/2008/layout/LinedList"/>
    <dgm:cxn modelId="{10369975-F66D-496C-A56D-EC04259F7FB1}" type="presParOf" srcId="{ACE7BC67-C6B4-4F72-B809-59E7F1C01E6E}" destId="{CCFFA9BC-2255-44FE-9346-E46DA216958B}" srcOrd="9" destOrd="0" presId="urn:microsoft.com/office/officeart/2008/layout/LinedList"/>
    <dgm:cxn modelId="{870B5FF0-B5B8-4DDE-81CC-EF801F08DFEA}" type="presParOf" srcId="{CCFFA9BC-2255-44FE-9346-E46DA216958B}" destId="{E803EF1F-536B-4E5C-A5B9-DD0BDD950A29}" srcOrd="0" destOrd="0" presId="urn:microsoft.com/office/officeart/2008/layout/LinedList"/>
    <dgm:cxn modelId="{A6C26B21-A021-48CA-8403-88361F9DBA81}" type="presParOf" srcId="{CCFFA9BC-2255-44FE-9346-E46DA216958B}" destId="{4805ACD4-82B4-484B-BE32-4EE5A1A78F07}" srcOrd="1" destOrd="0" presId="urn:microsoft.com/office/officeart/2008/layout/LinedList"/>
    <dgm:cxn modelId="{35F55FC0-6C51-488D-9901-468FCAF7B953}" type="presParOf" srcId="{ACE7BC67-C6B4-4F72-B809-59E7F1C01E6E}" destId="{8F923608-FF4D-4021-B4A7-7821705EE23E}" srcOrd="10" destOrd="0" presId="urn:microsoft.com/office/officeart/2008/layout/LinedList"/>
    <dgm:cxn modelId="{6DEDC528-58CA-4CE7-80F2-6BBBA868745B}" type="presParOf" srcId="{ACE7BC67-C6B4-4F72-B809-59E7F1C01E6E}" destId="{F114113C-F808-47D4-9D23-569505C6B575}" srcOrd="11" destOrd="0" presId="urn:microsoft.com/office/officeart/2008/layout/LinedList"/>
    <dgm:cxn modelId="{929797AC-F10D-44B3-941B-35DB74325F3C}" type="presParOf" srcId="{F114113C-F808-47D4-9D23-569505C6B575}" destId="{A4DD967B-56FC-4B0F-83AF-882D99528039}" srcOrd="0" destOrd="0" presId="urn:microsoft.com/office/officeart/2008/layout/LinedList"/>
    <dgm:cxn modelId="{93B1EC41-99DF-4F8B-A6AD-B74643EA92AD}" type="presParOf" srcId="{F114113C-F808-47D4-9D23-569505C6B575}" destId="{50E7005C-2586-4C6F-809D-CAE63D44DC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CFE76-DF71-43B7-A6FE-1B18A78245F4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E7C84C-592A-464D-AC5E-59BDC023B33A}">
      <dsp:nvSpPr>
        <dsp:cNvPr id="0" name=""/>
        <dsp:cNvSpPr/>
      </dsp:nvSpPr>
      <dsp:spPr>
        <a:xfrm>
          <a:off x="0" y="2720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 with any mathematical functions, signals can be manipulated: </a:t>
          </a:r>
        </a:p>
      </dsp:txBody>
      <dsp:txXfrm>
        <a:off x="0" y="2720"/>
        <a:ext cx="6269038" cy="927780"/>
      </dsp:txXfrm>
    </dsp:sp>
    <dsp:sp modelId="{0A72B4E2-2499-4719-A146-97A3F51E744A}">
      <dsp:nvSpPr>
        <dsp:cNvPr id="0" name=""/>
        <dsp:cNvSpPr/>
      </dsp:nvSpPr>
      <dsp:spPr>
        <a:xfrm>
          <a:off x="0" y="930501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B969CB-A9BA-4586-9E37-CE7BCE849881}">
      <dsp:nvSpPr>
        <dsp:cNvPr id="0" name=""/>
        <dsp:cNvSpPr/>
      </dsp:nvSpPr>
      <dsp:spPr>
        <a:xfrm>
          <a:off x="0" y="93050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and subtracting signals</a:t>
          </a:r>
        </a:p>
      </dsp:txBody>
      <dsp:txXfrm>
        <a:off x="0" y="930501"/>
        <a:ext cx="6269038" cy="927780"/>
      </dsp:txXfrm>
    </dsp:sp>
    <dsp:sp modelId="{D6F641D9-2535-4320-A7F6-CD0CAC613B4F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1A3D52-20BF-4051-B7D9-18CE61308330}">
      <dsp:nvSpPr>
        <dsp:cNvPr id="0" name=""/>
        <dsp:cNvSpPr/>
      </dsp:nvSpPr>
      <dsp:spPr>
        <a:xfrm>
          <a:off x="0" y="1858281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Multiplying signals</a:t>
          </a:r>
        </a:p>
      </dsp:txBody>
      <dsp:txXfrm>
        <a:off x="0" y="1858281"/>
        <a:ext cx="6269038" cy="927780"/>
      </dsp:txXfrm>
    </dsp:sp>
    <dsp:sp modelId="{52ADA96A-0848-4458-A88E-1CF7C2CD097A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3245BF-4936-4579-B547-148995BD331B}">
      <dsp:nvSpPr>
        <dsp:cNvPr id="0" name=""/>
        <dsp:cNvSpPr/>
      </dsp:nvSpPr>
      <dsp:spPr>
        <a:xfrm>
          <a:off x="0" y="2786062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Scaling in time or frequency </a:t>
          </a:r>
        </a:p>
      </dsp:txBody>
      <dsp:txXfrm>
        <a:off x="0" y="2786062"/>
        <a:ext cx="6269038" cy="927780"/>
      </dsp:txXfrm>
    </dsp:sp>
    <dsp:sp modelId="{289F54FD-D14B-4480-B5AC-4295AA81D797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03EF1F-536B-4E5C-A5B9-DD0BDD950A29}">
      <dsp:nvSpPr>
        <dsp:cNvPr id="0" name=""/>
        <dsp:cNvSpPr/>
      </dsp:nvSpPr>
      <dsp:spPr>
        <a:xfrm>
          <a:off x="0" y="371384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Delaying </a:t>
          </a:r>
        </a:p>
      </dsp:txBody>
      <dsp:txXfrm>
        <a:off x="0" y="3713843"/>
        <a:ext cx="6269038" cy="927780"/>
      </dsp:txXfrm>
    </dsp:sp>
    <dsp:sp modelId="{8F923608-FF4D-4021-B4A7-7821705EE23E}">
      <dsp:nvSpPr>
        <dsp:cNvPr id="0" name=""/>
        <dsp:cNvSpPr/>
      </dsp:nvSpPr>
      <dsp:spPr>
        <a:xfrm>
          <a:off x="0" y="4641623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DD967B-56FC-4B0F-83AF-882D99528039}">
      <dsp:nvSpPr>
        <dsp:cNvPr id="0" name=""/>
        <dsp:cNvSpPr/>
      </dsp:nvSpPr>
      <dsp:spPr>
        <a:xfrm>
          <a:off x="0" y="4641623"/>
          <a:ext cx="6269038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Correlating / convolving</a:t>
          </a:r>
        </a:p>
      </dsp:txBody>
      <dsp:txXfrm>
        <a:off x="0" y="4641623"/>
        <a:ext cx="6269038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5B76C-82DD-4008-9523-B591152203A1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15A3-9E3A-4783-9C9B-4AD0B5C3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949D-DC13-4E97-9081-F0F0638B6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DE7E3-937F-4269-B881-8D8DD5795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BDB9-AE16-4CCC-89F0-E07A3B01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8FD-5C74-4ED0-836F-9ECD02E13D18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C513-E6A2-4CF6-90F6-76E2CA0C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0B99-A58C-4A02-ADDA-63BE3C25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3F65-F115-4564-9949-FCA5971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9767C-4BBF-4D35-B1DA-3A4DEAFC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4688-EDE0-4E42-ABD8-4DAFB7DC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4475-F084-4E9E-B90A-98DBD9E517B4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6156-5650-4A37-B039-C7643FE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B4CF-23FB-473D-B3B0-8C846C6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00CAB-04F5-49B7-8DB2-949EE98F2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ADDB-2A17-4247-820C-E2E01CCF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08B4-BF52-4B4E-B3F6-160CBE94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D7F2-1265-43F5-AADE-8DE16A2727F8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121F-24D3-4AEC-98F3-6FA4ECF6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3CF5-9F5F-47D8-8888-FEF98325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AB6F-66D3-4CC7-B936-DA0A84EE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A151-4DFF-4775-9E1F-AA5DB9DA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D385-1C69-4E97-8CF7-0A94D45F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D197-E7F9-4194-BC4D-64A42F62AABF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4F7B-B145-41BB-9496-A29F12F8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06AE-A605-4817-94E1-31E39631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4AA6-98D0-4D70-ADA5-695D615F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9C48-A847-4354-8912-074BF60D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7DDF-A6AD-449A-B74C-519AC2AD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CF44-7516-4BD0-9E57-3D03301830CD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3DD9-E9ED-49BB-99B7-1537692F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0AD8-7D14-4C22-908C-C03A9AF3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2965-17D4-4938-8F12-2F9CD156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6424-21D2-416B-A8CD-DE8FE11F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28BF-D376-450D-866D-234D89F87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77F77-B550-4F4A-BFE7-8D7AA139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B8C7-28E3-4007-B93B-4D8679C61E1D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DD5BD-0B96-4CE9-BDF8-6BD4343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A7113-D789-45A4-B8D5-92877644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E36D-9A74-4A48-BC20-603DC1C8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BC6EF-ADAB-4C5B-9C98-311CA9B8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A4F76-E725-47F0-9262-2366C7F33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48AD8-923E-4FA1-B0BD-63099A8D6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F8716-CEFB-4184-9162-AE74F2BF7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CD516-E03E-4D67-A5D0-143AC82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23B-D06F-4671-B094-823E051ED27A}" type="datetime1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7E13F-1A31-4C57-A1F5-D9E66F61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CB092-0039-4B18-8D51-DA50C46C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BCF9-2F76-46E1-866C-297E44EC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02668-444A-473A-897E-234A9A54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D26A-C351-4EB2-B491-709D687483DC}" type="datetime1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8D5B8-4714-4FB7-9402-8A517A3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C4E1A-57D1-4168-AA42-79FDF64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68E84-470D-4BDE-B9B5-4CFF02F0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166D-8838-4B55-B726-A0C216F4EB5A}" type="datetime1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A6700-F6C4-4DBE-B0BE-05CECF5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4B204-A1EE-442D-8B56-60BF9D89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A4E4-37A0-4E20-B17D-CAC4C2E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A349-04C1-44ED-8FDC-F051CA1C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0F3A-E4F1-4EE0-8219-A532CDCA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AE9F4-2BAF-4AAC-8E84-57C088CB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DE67-D16B-494C-8882-9A411A71FE69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C79D-CCEC-4DFE-8EAC-B94A393B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6748-EB27-41F7-9EFF-59DED548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4FCA-EA36-44B3-80F6-907C144F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D8312-96A3-4A09-8ECA-79E6519B0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6DC0E-EA47-4748-8203-05F69A56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5111B-3CFD-485C-AFC8-3B642F98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F0F-E147-469D-90FE-39716CDF0BDA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445E-6DD2-43FD-9FB2-8E2662CD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61E62-9434-48DA-B7C5-CA84037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82BC-CA2A-4B1E-9C4E-3EB78B4B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A83AC-F827-47B4-AEC4-FCD21BA5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3E04-2CD4-4C38-A022-54084972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F1BD-D5F8-4DEF-B99F-FE1DBC6EF4FE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B06E-C2CD-4212-84D7-9D8E66070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E197-9310-4CAA-81A7-C8534A517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7450-C9B7-48AD-BEA2-175AC75E7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ADB0677-0A99-4F7E-AA1B-D4179B349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ADA0567-4EEB-4951-93DE-1643D2D3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FB7E8-80A7-41C4-A065-BDA5EA9D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700"/>
              <a:t>Signal Processing for Radio Astronomy Applications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CC838-DFBA-4DB6-8E71-E5BEF83C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42671F0A-2186-4912-A647-EB096D8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00985"/>
            <a:ext cx="6569451" cy="54526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7AB68-71F3-485A-8229-101E0F6D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237B0-76D5-4C7E-AC1B-6641D33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0970" y="6356350"/>
            <a:ext cx="672830" cy="365125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2A7450-C9B7-48AD-BEA2-175AC75E73D8}" type="slidenum">
              <a:rPr lang="en-US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6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24D8F5-654C-4391-8A13-D3DC5284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00985"/>
            <a:ext cx="6569451" cy="54526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547D5-5F28-476B-AADE-F2BF709B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Noisy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489AF-E5FE-4385-8F77-2EBBBBDE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0970" y="6356350"/>
            <a:ext cx="672830" cy="365125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2A7450-C9B7-48AD-BEA2-175AC75E73D8}" type="slidenum">
              <a:rPr lang="en-US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5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FC77-79D7-4768-9BB8-DB4A6D49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signals in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3463F-FC42-4DC1-A892-16263F8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9476569-D651-4135-B54C-F38B28C4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45" y="1173752"/>
            <a:ext cx="5574835" cy="4953574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FCC31A-B0AB-4A2A-B949-3B85DE8D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6" y="1289910"/>
            <a:ext cx="5547878" cy="4604206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4D18929-AE4E-4CB3-AAFA-2F1DE9F69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44884"/>
              </p:ext>
            </p:extLst>
          </p:nvPr>
        </p:nvGraphicFramePr>
        <p:xfrm>
          <a:off x="1990725" y="4643966"/>
          <a:ext cx="2952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922">
                  <a:extLst>
                    <a:ext uri="{9D8B030D-6E8A-4147-A177-3AD203B41FA5}">
                      <a16:colId xmlns:a16="http://schemas.microsoft.com/office/drawing/2014/main" val="62410236"/>
                    </a:ext>
                  </a:extLst>
                </a:gridCol>
                <a:gridCol w="1291828">
                  <a:extLst>
                    <a:ext uri="{9D8B030D-6E8A-4147-A177-3AD203B41FA5}">
                      <a16:colId xmlns:a16="http://schemas.microsoft.com/office/drawing/2014/main" val="150225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+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Noise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7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4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9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896.8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0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25109-873C-436E-92A7-F2BEE4E00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9" b="11823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94F55-FCB6-47E9-B1C5-FD9BE00C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7B3F-76DA-493D-BA31-38F26B00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Signals = functions in 1D, 2D, 3D, etc. </a:t>
            </a:r>
          </a:p>
          <a:p>
            <a:r>
              <a:rPr lang="en-US" sz="2400" dirty="0"/>
              <a:t>Examples: audio signal, images, video signal </a:t>
            </a:r>
          </a:p>
          <a:p>
            <a:r>
              <a:rPr lang="en-US" sz="2400" dirty="0"/>
              <a:t>Dependence on time and frequency (or space and spatial frequencies)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DFCE5-C506-4DEC-95DB-2B6339FB3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66" y="3125756"/>
            <a:ext cx="4301634" cy="29951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149F8E-8A0B-4F6A-AC31-273E493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C2F2E-3A06-4746-9614-516EED7B8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6" r="2" b="17937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9AEF6-5CDF-4513-A647-E5C94AC53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3" r="-2" b="12063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14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A9E31-A604-4F24-991D-B29BA107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76C1-00AF-4CA1-B8B4-023C4FC4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400" dirty="0"/>
              <a:t>Cellular antenna </a:t>
            </a:r>
          </a:p>
          <a:p>
            <a:r>
              <a:rPr lang="en-US" sz="2400" dirty="0"/>
              <a:t>Camera </a:t>
            </a:r>
          </a:p>
          <a:p>
            <a:r>
              <a:rPr lang="en-US" sz="2400" dirty="0" err="1"/>
              <a:t>Tomographer</a:t>
            </a:r>
            <a:r>
              <a:rPr lang="en-US" sz="2400" dirty="0"/>
              <a:t> (CT, MRI, etc.) </a:t>
            </a:r>
          </a:p>
          <a:p>
            <a:r>
              <a:rPr lang="en-US" sz="2400" dirty="0"/>
              <a:t>Optical telescope </a:t>
            </a:r>
          </a:p>
          <a:p>
            <a:r>
              <a:rPr lang="en-US" sz="2400" dirty="0"/>
              <a:t>Radio telescope </a:t>
            </a:r>
          </a:p>
          <a:p>
            <a:r>
              <a:rPr lang="en-US" sz="2400" dirty="0"/>
              <a:t>Radar </a:t>
            </a:r>
          </a:p>
          <a:p>
            <a:r>
              <a:rPr lang="en-US" sz="2400" dirty="0"/>
              <a:t>Any other receiver or antenna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F9CF7-C6A3-4BA0-973F-22B3EBB7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9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1F5E77-3979-4B81-9349-CB63944E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Operations on Signals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42C95C2-CF08-4EE1-9510-5A27E23E2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7283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1A053-16C3-445F-83B4-B7F60C29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6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984236-1AE8-4D62-BE71-5D9EAF3D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95" y="640080"/>
            <a:ext cx="4386105" cy="3291840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8E29A-2C6C-403F-972C-DE4F6984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80" y="640080"/>
            <a:ext cx="4386105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9AEBF-0027-4999-A7B6-91BB2A22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/>
              <a:t>Adding / Subtracting / Multiplying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EC09A-03C8-4F1B-B060-38E81AC7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4FFD99-0B7A-43C3-8627-F7EF1C902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700985"/>
            <a:ext cx="6569451" cy="54526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303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1D3CD-FAF9-41A2-9B3A-4F7A833F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0081"/>
            <a:ext cx="3946849" cy="55744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Adding signals: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radio astronomy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Simulated Lorimer burst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DM = 375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S/N =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F5970-B97A-4F4D-B7A5-41A51B8A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B84C90B-A45E-488E-BD15-F173C717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21" y="667729"/>
            <a:ext cx="8794511" cy="553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496FA-7E2C-4419-AE0E-164D1D93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delay and scaling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C66E6F9-78FB-4084-8E25-489F33C4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D69E-7791-4749-9D39-3E324E58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9315-B399-4D13-880D-68E8A6EEE9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two real valued signals</a:t>
                </a:r>
              </a:p>
              <a:p>
                <a:r>
                  <a:rPr lang="en-US" dirty="0"/>
                  <a:t>Correlation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59315-B399-4D13-880D-68E8A6EEE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289ED0F-0A09-42D8-9E3A-DBD2D4F54F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289ED0F-0A09-42D8-9E3A-DBD2D4F54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9E85FDF-5EC1-40E5-9386-0D7652C4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37" y="3015946"/>
            <a:ext cx="4920863" cy="1509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33E7-5372-4F48-935C-FB6DC34B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2D39-EE00-43A0-8D3E-F333443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D056-8E43-48F9-9F05-5309F4DB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It’s like matching patterns</a:t>
            </a:r>
          </a:p>
          <a:p>
            <a:r>
              <a:rPr lang="en-US" dirty="0"/>
              <a:t>Operators: shift, logical comparison</a:t>
            </a:r>
          </a:p>
          <a:p>
            <a:r>
              <a:rPr lang="en-US" dirty="0"/>
              <a:t>Assign one if two objects match (zero, otherwise), add all ones, find the maximum score. This is the best match. </a:t>
            </a:r>
          </a:p>
          <a:p>
            <a:r>
              <a:rPr lang="en-US" dirty="0"/>
              <a:t>The same idea is used to search for signals.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35CA3-9AA3-43C0-A2CC-C21EC991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7450-C9B7-48AD-BEA2-175AC75E73D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96B7C-116F-4F2A-8790-F54EFBD5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993" y="1550987"/>
            <a:ext cx="5658153" cy="4043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6583F-B7C2-4A93-9D2E-BC493AA55F2D}"/>
              </a:ext>
            </a:extLst>
          </p:cNvPr>
          <p:cNvSpPr txBox="1"/>
          <p:nvPr/>
        </p:nvSpPr>
        <p:spPr>
          <a:xfrm>
            <a:off x="11439525" y="21717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05269-301B-492E-84D6-4B043326AF14}"/>
              </a:ext>
            </a:extLst>
          </p:cNvPr>
          <p:cNvSpPr txBox="1"/>
          <p:nvPr/>
        </p:nvSpPr>
        <p:spPr>
          <a:xfrm>
            <a:off x="11449050" y="27908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5CD2D-74B1-486A-AEF4-F692E96B2EF5}"/>
              </a:ext>
            </a:extLst>
          </p:cNvPr>
          <p:cNvSpPr txBox="1"/>
          <p:nvPr/>
        </p:nvSpPr>
        <p:spPr>
          <a:xfrm>
            <a:off x="11458575" y="33623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B22F2-6306-486E-8A37-C13C101AB73E}"/>
              </a:ext>
            </a:extLst>
          </p:cNvPr>
          <p:cNvSpPr txBox="1"/>
          <p:nvPr/>
        </p:nvSpPr>
        <p:spPr>
          <a:xfrm>
            <a:off x="11458575" y="39909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0E082-B939-4B81-999E-F15594541DB5}"/>
              </a:ext>
            </a:extLst>
          </p:cNvPr>
          <p:cNvSpPr txBox="1"/>
          <p:nvPr/>
        </p:nvSpPr>
        <p:spPr>
          <a:xfrm>
            <a:off x="11468100" y="45815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5CA4D-F01E-4D9F-8495-8278AE35D2C2}"/>
              </a:ext>
            </a:extLst>
          </p:cNvPr>
          <p:cNvSpPr txBox="1"/>
          <p:nvPr/>
        </p:nvSpPr>
        <p:spPr>
          <a:xfrm>
            <a:off x="11477625" y="5191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211805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6F108F9F92488C988DDF36346911" ma:contentTypeVersion="5" ma:contentTypeDescription="Create a new document." ma:contentTypeScope="" ma:versionID="c417924321fef32731141cd966ef6f94">
  <xsd:schema xmlns:xsd="http://www.w3.org/2001/XMLSchema" xmlns:xs="http://www.w3.org/2001/XMLSchema" xmlns:p="http://schemas.microsoft.com/office/2006/metadata/properties" xmlns:ns2="1bb24863-89de-455f-aabf-4424925aa312" targetNamespace="http://schemas.microsoft.com/office/2006/metadata/properties" ma:root="true" ma:fieldsID="a7d3b2212d350eb904df17fc79fef4f4" ns2:_="">
    <xsd:import namespace="1bb24863-89de-455f-aabf-4424925aa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24863-89de-455f-aabf-4424925aa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5020C5-55C2-4AFA-AF2C-DAAC0E095DF7}"/>
</file>

<file path=customXml/itemProps2.xml><?xml version="1.0" encoding="utf-8"?>
<ds:datastoreItem xmlns:ds="http://schemas.openxmlformats.org/officeDocument/2006/customXml" ds:itemID="{2A695F96-2F3D-474B-AB42-04C2AB694C3A}"/>
</file>

<file path=customXml/itemProps3.xml><?xml version="1.0" encoding="utf-8"?>
<ds:datastoreItem xmlns:ds="http://schemas.openxmlformats.org/officeDocument/2006/customXml" ds:itemID="{78EE5182-D919-474D-A3B9-9992CFF23077}"/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251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Signal Processing for Radio Astronomy Applications </vt:lpstr>
      <vt:lpstr>Signals</vt:lpstr>
      <vt:lpstr>Systems</vt:lpstr>
      <vt:lpstr>Operations on Signals</vt:lpstr>
      <vt:lpstr>Adding / Subtracting / Multiplying</vt:lpstr>
      <vt:lpstr>Adding signals:  radio astronomy   Simulated Lorimer burst  DM = 375 S/N = 25</vt:lpstr>
      <vt:lpstr>Time delay and scaling</vt:lpstr>
      <vt:lpstr>Correlation of signals</vt:lpstr>
      <vt:lpstr>Why correlation?</vt:lpstr>
      <vt:lpstr>Illustration</vt:lpstr>
      <vt:lpstr>Noisy signal</vt:lpstr>
      <vt:lpstr>Matching signals in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for Radio Astronomy Applications</dc:title>
  <dc:creator>Natalia Schmid</dc:creator>
  <cp:lastModifiedBy>Natalia Schmid</cp:lastModifiedBy>
  <cp:revision>27</cp:revision>
  <dcterms:created xsi:type="dcterms:W3CDTF">2018-06-11T11:37:29Z</dcterms:created>
  <dcterms:modified xsi:type="dcterms:W3CDTF">2018-06-26T21:12:00Z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0x01010016C36F108F9F92488C988DDF36346911</vt:lpwstr>
  </property>
</Properties>
</file>