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1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872AB-82C0-4DED-A6F6-43A1A84568AA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C4EF3E-2B7A-41F3-81EA-F935E0580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39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4A0F3-C820-480B-8C56-1EEC0A2BF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C0B73-BD31-4F5A-89E9-D4A8F2912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886DF-B7BA-4381-90F0-9B3D89E1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E6F7-90DE-4797-B3DC-FB99BF030BB3}" type="datetime1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67944-B987-402F-BE50-6E1131B55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February 2,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4F53B-F57B-47C9-A92F-F7685BE8B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6996-2D1E-405B-9CF9-B8943C230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28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B49D6-035D-41F7-9576-26705189E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32B09-AD0B-4A40-AD2C-6493D0927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3912F-56F8-4C73-AA9D-3969F7145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233B-F5D8-4831-B55D-B298D675AE0E}" type="datetime1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26EFD-A651-4767-AE10-64267C246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February 2,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EA5E7-C4AA-40A1-B21A-D45776CAD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6996-2D1E-405B-9CF9-B8943C230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2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54E22B-DF50-45EB-9C32-ECB61089B3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F8C8D-BB3A-49C7-B078-3E15A3C50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FC80C-3B0C-4A93-8F5D-10F011EAA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FF71A-0AC4-4E29-858C-8E4787DF88DF}" type="datetime1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61060-300E-480C-B1BE-AB80A0BE4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February 2,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7D259-07C6-48B0-9254-6AD370EF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6996-2D1E-405B-9CF9-B8943C230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7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91F5-CDE9-414E-95B3-E8C766C01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0E14C-D727-4E7E-AA4E-B52A64C00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CABF4-D7D2-461B-84CE-12FAE37C6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3718B-0353-4674-A7F8-3856BE54A495}" type="datetime1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3CE81-8019-45E3-936A-2EBC68609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February 2,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5D8E0-4006-4426-A11D-5700039C6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6996-2D1E-405B-9CF9-B8943C230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4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D63D5-3603-4BC9-BC07-C3C6B8595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72E43-CC57-46D6-961B-011C7344D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62549-C239-43AD-8C3D-FEC104A80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8DF9-C26F-49A1-9A61-CFC0B78EF99B}" type="datetime1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DC9FD-514E-470E-B5CD-ED4150146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February 2,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94650-6356-4EC4-81F5-07A87E9AF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6996-2D1E-405B-9CF9-B8943C230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1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A9F4E-E166-47CE-B229-406F5AA8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3F1AC-8B0B-40F1-AB13-3DE7D98385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D88E73-F07F-4FE9-AFAA-C43252C95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B77CE-8036-46BC-B9A5-AE736DE1B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164B5-C73A-4CF7-878F-47F6758C325B}" type="datetime1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7D085-28FE-448B-A42A-6A3C1B29A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February 2, 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35762-F53B-44D7-A1CD-27E8CC789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6996-2D1E-405B-9CF9-B8943C230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66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889EF-EC7C-4ABD-9ACF-9F1363755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AEEC7-58D2-4410-A330-C3981EA48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82ED8-338A-4AC9-AD8F-4790D025B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C57D25-F7F4-470B-B3AE-022F2CFDD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1E034E-9D33-437B-B0F8-76FDC6820A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7BBA21-9A35-4DFB-908E-E5384DB71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CA5A-B2C7-4281-A260-2F6360C34DF8}" type="datetime1">
              <a:rPr lang="en-US" smtClean="0"/>
              <a:t>2/2/2018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C8E12E-ECC5-4CEC-8CC7-BA66F8B48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February 2, 2018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EB7274-0301-4B5A-8048-949FA2B6D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6996-2D1E-405B-9CF9-B8943C230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2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36D3-BFD0-4CE4-9AD8-423ADB697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AC4124-9CA2-4675-8961-1D17A1C04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DD34-FDB8-47F0-96DC-009984F7A763}" type="datetime1">
              <a:rPr lang="en-US" smtClean="0"/>
              <a:t>2/2/2018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6FFA0-8D34-41BC-AFB2-4F580D41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February 2,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A7034F-90DC-4EFB-8ED4-AB673CBEF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6996-2D1E-405B-9CF9-B8943C230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62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C82B12-3910-4CAD-8461-BD6E7B4E4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02818-A21F-4199-8C0B-97044E748208}" type="datetime1">
              <a:rPr lang="en-US" smtClean="0"/>
              <a:t>2/2/2018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B9F18D-8E2D-456A-B665-4BB3E6A37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February 2,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0819DB-3991-4581-BFC1-791BE05C0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6996-2D1E-405B-9CF9-B8943C230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78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77D37-4438-4E5D-8834-1D19AFB29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20744-1DE3-45FA-A979-951F232CD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71A4C-33AB-4438-B94E-A4B128C6E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48BAE-ECE9-4DB6-9DCC-65D3A3E8D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413F-AE71-43E1-AA69-817400BB377E}" type="datetime1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D5A18-C223-4DFF-9FEA-EA5156234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February 2, 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DDE35-A4E7-47FF-980E-DA12DFE63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6996-2D1E-405B-9CF9-B8943C230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07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3C106-A984-495C-8BAA-2E2AAC4B8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3E9EFA-3FAE-4C54-8DAA-B85964FE9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09BBB8-EE88-4C91-B616-B4A15573D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1ACEC-2409-4872-A3B8-929755CF6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3E5AA-407C-4749-B728-182EC9684D20}" type="datetime1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A78A4-84DC-4F8E-A254-D0E86F4D8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February 2, 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2309F-7FEA-4C8C-B7E8-F77219D28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6996-2D1E-405B-9CF9-B8943C230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5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A4F330-D621-4DCE-BF63-DCD171188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F5048-C939-4C91-9833-4B7FCF694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4636C-FD5F-415C-961B-F6F6FBB339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2359E-B352-4BBA-AD36-A3071CD93561}" type="datetime1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3733B-F47D-4E20-9E0F-9F9E7505F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February 2,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F698C-8D92-4A9D-91DD-CAE96F50A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86996-2D1E-405B-9CF9-B8943C230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35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FC266E-D374-431C-B1C6-E03C7D9F5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EE 329: Fourier Series </a:t>
            </a: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Brief Project Overview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4DDD1-60B5-4A8C-8F06-797BEC7B1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February 2, 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1CC50-D61E-4EC4-BB8E-0E19AB1B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6996-2D1E-405B-9CF9-B8943C230E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33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1CDA7-6291-453F-80D2-468D1C41C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8668"/>
          </a:xfrm>
        </p:spPr>
        <p:txBody>
          <a:bodyPr/>
          <a:lstStyle/>
          <a:p>
            <a:r>
              <a:rPr lang="en-US" dirty="0"/>
              <a:t>Order of Approximation N = 101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9CD5B2-4033-41E3-9804-3033CF0A0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February 2,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D5D87-3138-4AEE-A822-6D2341E3F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6996-2D1E-405B-9CF9-B8943C230E7D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B829EE-AFDD-4BA1-AAD6-17D4D72CE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40" y="1453793"/>
            <a:ext cx="5577463" cy="42921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7AFCA3-D329-4043-BBFD-161B484366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393" y="1453793"/>
            <a:ext cx="5714192" cy="439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814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5C897-71ED-4F56-91CC-26F994CDF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Subtract the two signals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D695A9-CE4D-4631-B936-450E32DFF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February 2,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93F12A-40CA-4FB3-8C9A-C0D14CF73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6996-2D1E-405B-9CF9-B8943C230E7D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C4DF3E-BFF6-43E0-8A4B-0DF326E1D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09" y="1505164"/>
            <a:ext cx="5782946" cy="4450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021353-F964-49C0-9A0B-026BB8071B74}"/>
              </a:ext>
            </a:extLst>
          </p:cNvPr>
          <p:cNvSpPr txBox="1"/>
          <p:nvPr/>
        </p:nvSpPr>
        <p:spPr>
          <a:xfrm>
            <a:off x="7947061" y="2357919"/>
            <a:ext cx="3317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Residual power = 0.0161 </a:t>
            </a:r>
          </a:p>
        </p:txBody>
      </p:sp>
    </p:spTree>
    <p:extLst>
      <p:ext uri="{BB962C8B-B14F-4D97-AF65-F5344CB8AC3E}">
        <p14:creationId xmlns:p14="http://schemas.microsoft.com/office/powerpoint/2010/main" val="1671245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B9550-9F30-49C6-83D5-49B5B2D53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2911"/>
          </a:xfrm>
        </p:spPr>
        <p:txBody>
          <a:bodyPr/>
          <a:lstStyle/>
          <a:p>
            <a:r>
              <a:rPr lang="en-US" dirty="0"/>
              <a:t>Order of Approximation N = 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8AF39F-77BF-4094-BBA7-5437C0777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February 2,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8E383-895F-4767-92EC-1A6F63B1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6996-2D1E-405B-9CF9-B8943C230E7D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67E54F-6A91-4127-A881-E49FC2668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40" y="1453793"/>
            <a:ext cx="5577463" cy="42921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9E17AB-42B5-40C6-B9B0-310A8CFC7E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903" y="1406321"/>
            <a:ext cx="5700839" cy="438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028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79CC8-95E0-40E3-A1F6-076C9D371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1612"/>
          </a:xfrm>
        </p:spPr>
        <p:txBody>
          <a:bodyPr/>
          <a:lstStyle/>
          <a:p>
            <a:r>
              <a:rPr lang="en-US" dirty="0"/>
              <a:t>Subtract the two signals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72BF6E-8349-49CC-A630-64E985AFE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February 2,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ABDB8-0E47-4756-8DF3-B9D8DDBD4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6996-2D1E-405B-9CF9-B8943C230E7D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F1094C-5E22-4509-BB61-2AD0D358F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757" y="1433245"/>
            <a:ext cx="5839454" cy="44937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F7C10B-9964-4338-8DD2-434C523EA2B5}"/>
              </a:ext>
            </a:extLst>
          </p:cNvPr>
          <p:cNvSpPr txBox="1"/>
          <p:nvPr/>
        </p:nvSpPr>
        <p:spPr>
          <a:xfrm>
            <a:off x="7947061" y="2357919"/>
            <a:ext cx="3248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Residual power = 0.1964</a:t>
            </a:r>
          </a:p>
          <a:p>
            <a:pPr algn="r"/>
            <a:r>
              <a:rPr lang="en-US" sz="2400" dirty="0"/>
              <a:t>(Watts) </a:t>
            </a:r>
          </a:p>
        </p:txBody>
      </p:sp>
    </p:spTree>
    <p:extLst>
      <p:ext uri="{BB962C8B-B14F-4D97-AF65-F5344CB8AC3E}">
        <p14:creationId xmlns:p14="http://schemas.microsoft.com/office/powerpoint/2010/main" val="3690559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F5E26-4120-48BB-98AC-6C954ED80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515"/>
          </a:xfrm>
        </p:spPr>
        <p:txBody>
          <a:bodyPr/>
          <a:lstStyle/>
          <a:p>
            <a:r>
              <a:rPr lang="en-US" dirty="0"/>
              <a:t>Order of Approximation N = 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3375C4-234F-4C18-8F4D-91B50BAC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February 2,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A67A6-4791-4F83-BBC9-B737B5D97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6996-2D1E-405B-9CF9-B8943C230E7D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3FEDC4-AE48-4A83-88C9-8FE3DD61C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40" y="1453793"/>
            <a:ext cx="5577463" cy="42921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B15CE0-965C-4365-91A7-8817D43D5F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499" y="1453793"/>
            <a:ext cx="5647435" cy="434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353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B4E5E-4594-4D55-B3A6-74F2B2B8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Subtract the two signals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FC2C40-5727-43D2-8B12-D356DCB10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February 2,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4ADB41-7C3F-42AD-A661-33DB72A5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6996-2D1E-405B-9CF9-B8943C230E7D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F2CB60-760A-469F-8597-41165FE00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40" y="1592495"/>
            <a:ext cx="5633817" cy="43354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A4C88E-520A-40BB-A133-43B74B57A5E9}"/>
              </a:ext>
            </a:extLst>
          </p:cNvPr>
          <p:cNvSpPr txBox="1"/>
          <p:nvPr/>
        </p:nvSpPr>
        <p:spPr>
          <a:xfrm>
            <a:off x="7947061" y="2357919"/>
            <a:ext cx="3317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Residual power = 0.1046 </a:t>
            </a:r>
          </a:p>
        </p:txBody>
      </p:sp>
    </p:spTree>
    <p:extLst>
      <p:ext uri="{BB962C8B-B14F-4D97-AF65-F5344CB8AC3E}">
        <p14:creationId xmlns:p14="http://schemas.microsoft.com/office/powerpoint/2010/main" val="2851937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42ED0-6139-4FC4-BE5E-ADB9238E0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7297"/>
          </a:xfrm>
        </p:spPr>
        <p:txBody>
          <a:bodyPr/>
          <a:lstStyle/>
          <a:p>
            <a:r>
              <a:rPr lang="en-US" dirty="0"/>
              <a:t>Order of Approximation N = 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20127C-83E1-4CBC-961F-305E67A60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February 2,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8DE93-7F0B-416A-86C8-C6BA85B4D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6996-2D1E-405B-9CF9-B8943C230E7D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78C249-6B9A-4ABD-A12F-9DCD96A58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40" y="1453793"/>
            <a:ext cx="5577463" cy="42921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B7623B-1033-4227-8E28-18E5456A1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09" y="1453793"/>
            <a:ext cx="5814321" cy="447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519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5BC08-AF90-4231-A9C5-020B36F03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Subtract the two signals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34C6F1-45DD-461D-95BE-210E81518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February 2,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FECC42-BB47-4143-A83F-1AA56CA8B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6996-2D1E-405B-9CF9-B8943C230E7D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BBB96F-02EB-498B-977E-BCC9A407A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7083"/>
            <a:ext cx="5860002" cy="45095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4F8035-1E48-4224-AFA9-9CE02089D4D8}"/>
              </a:ext>
            </a:extLst>
          </p:cNvPr>
          <p:cNvSpPr txBox="1"/>
          <p:nvPr/>
        </p:nvSpPr>
        <p:spPr>
          <a:xfrm>
            <a:off x="7947061" y="2357919"/>
            <a:ext cx="3317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Residual power = 0.0723 </a:t>
            </a:r>
          </a:p>
        </p:txBody>
      </p:sp>
    </p:spTree>
    <p:extLst>
      <p:ext uri="{BB962C8B-B14F-4D97-AF65-F5344CB8AC3E}">
        <p14:creationId xmlns:p14="http://schemas.microsoft.com/office/powerpoint/2010/main" val="1584617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4D236-86CF-43F0-A44E-B4EA5F886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24628"/>
          </a:xfrm>
        </p:spPr>
        <p:txBody>
          <a:bodyPr/>
          <a:lstStyle/>
          <a:p>
            <a:r>
              <a:rPr lang="en-US" dirty="0"/>
              <a:t>Order of Approximation N = 15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F067F0-6B8B-46C1-87A5-3B401BD08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February 2,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4DAF38-FD7D-4282-BF2B-F973328B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6996-2D1E-405B-9CF9-B8943C230E7D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B8BD4A-0B0F-4121-880F-18636FF2F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40" y="1453793"/>
            <a:ext cx="5577463" cy="42921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91EB60-1B62-4D2D-B334-87A1F1B684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554" y="1419164"/>
            <a:ext cx="5799242" cy="446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867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A3EA5-2894-4A1A-865F-2BA15E97E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Subtract the two signals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191323-40FA-4E1D-9967-E7D7F972D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February 2,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400640-4139-40F6-8461-5F79E5B4F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6996-2D1E-405B-9CF9-B8943C230E7D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B5F8B0-CFCD-4D64-8917-04D7AB549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070" y="1556535"/>
            <a:ext cx="5531229" cy="42565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C93555-4F41-4F13-A99B-CD0665C08ECF}"/>
              </a:ext>
            </a:extLst>
          </p:cNvPr>
          <p:cNvSpPr txBox="1"/>
          <p:nvPr/>
        </p:nvSpPr>
        <p:spPr>
          <a:xfrm>
            <a:off x="7947061" y="2357919"/>
            <a:ext cx="3317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Residual power = 0.031 4</a:t>
            </a:r>
          </a:p>
        </p:txBody>
      </p:sp>
    </p:spTree>
    <p:extLst>
      <p:ext uri="{BB962C8B-B14F-4D97-AF65-F5344CB8AC3E}">
        <p14:creationId xmlns:p14="http://schemas.microsoft.com/office/powerpoint/2010/main" val="406981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C36F108F9F92488C988DDF36346911" ma:contentTypeVersion="5" ma:contentTypeDescription="Create a new document." ma:contentTypeScope="" ma:versionID="c417924321fef32731141cd966ef6f94">
  <xsd:schema xmlns:xsd="http://www.w3.org/2001/XMLSchema" xmlns:xs="http://www.w3.org/2001/XMLSchema" xmlns:p="http://schemas.microsoft.com/office/2006/metadata/properties" xmlns:ns2="1bb24863-89de-455f-aabf-4424925aa312" targetNamespace="http://schemas.microsoft.com/office/2006/metadata/properties" ma:root="true" ma:fieldsID="a7d3b2212d350eb904df17fc79fef4f4" ns2:_="">
    <xsd:import namespace="1bb24863-89de-455f-aabf-4424925aa3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b24863-89de-455f-aabf-4424925aa3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0543ACA-0080-4F1B-9A43-6D163ABF9D83}"/>
</file>

<file path=customXml/itemProps2.xml><?xml version="1.0" encoding="utf-8"?>
<ds:datastoreItem xmlns:ds="http://schemas.openxmlformats.org/officeDocument/2006/customXml" ds:itemID="{421A96B9-6778-4816-9FBB-CD583C2BFA91}"/>
</file>

<file path=customXml/itemProps3.xml><?xml version="1.0" encoding="utf-8"?>
<ds:datastoreItem xmlns:ds="http://schemas.openxmlformats.org/officeDocument/2006/customXml" ds:itemID="{554756CF-1238-4708-9A63-6FAA5836CF73}"/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134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EE 329: Fourier Series   Brief Project Overview</vt:lpstr>
      <vt:lpstr>Order of Approximation N = 1</vt:lpstr>
      <vt:lpstr>Subtract the two signals</vt:lpstr>
      <vt:lpstr>Order of Approximation N = 3</vt:lpstr>
      <vt:lpstr>Subtract the two signals</vt:lpstr>
      <vt:lpstr>Order of Approximation N = 5</vt:lpstr>
      <vt:lpstr>Subtract the two signals</vt:lpstr>
      <vt:lpstr>Order of Approximation N = 15</vt:lpstr>
      <vt:lpstr>Subtract the two signals</vt:lpstr>
      <vt:lpstr>Order of Approximation N = 101</vt:lpstr>
      <vt:lpstr>Subtract the two signals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 329: Fourier Series   Brief Project Description</dc:title>
  <dc:creator>Natalia Schmid</dc:creator>
  <cp:lastModifiedBy>Natalia Schmid</cp:lastModifiedBy>
  <cp:revision>7</cp:revision>
  <dcterms:created xsi:type="dcterms:W3CDTF">2018-02-02T11:19:26Z</dcterms:created>
  <dcterms:modified xsi:type="dcterms:W3CDTF">2018-02-02T11:56:44Z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0x01010016C36F108F9F92488C988DDF36346911</vt:lpwstr>
  </property>
</Properties>
</file>