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57" r:id="rId3"/>
    <p:sldId id="258" r:id="rId4"/>
    <p:sldId id="260" r:id="rId5"/>
    <p:sldId id="259" r:id="rId6"/>
    <p:sldId id="261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8F1AD-2A82-44CC-BB96-EC82FBB5D85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B1974-F376-4AE4-AB54-E4AB8E7DB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652D-E9FE-4D1B-89A6-3D0F4BEF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71713-4167-4466-93E2-8B2849A5B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D9293-5FB7-4382-A227-F5E0111D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904-3793-4256-B010-45B80BFFDD92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35079-4480-48D1-AF4F-902C35E5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5907B-992D-405A-8A66-43E86D4A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F748-80AB-48FE-8ADB-9504DB22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2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0839-AB8A-4BB4-AA09-E0F93D35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BEDF1-B069-4CE9-ACBB-CF01A1D14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7616E-5ADE-4379-BA43-E09C4AA2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DA11-7954-4AAF-BA96-452F30782209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EF026-5D45-44D6-97C6-E881079F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5DA53-9B16-489A-A026-F4C0AA3F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F748-80AB-48FE-8ADB-9504DB22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5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22DDC-F520-4A77-99F4-C9988D91E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3B5DD-B49F-4396-9C7B-15EC862A5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04BE0-FA80-4725-AC4E-126C5E0F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AAB4-3819-4B27-A456-28C4732029C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6D19-8708-4597-9BFD-7A636E2F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C3B3E-4398-4D22-9689-780E960F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F748-80AB-48FE-8ADB-9504DB22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21AA-5E9A-40CC-9441-B6450BAB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D4EF6-CD1F-42D3-9F04-1265CE5C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2D5D9-C660-495F-93D8-E9F316BB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F03B-2FE7-4534-9DD5-5E297B2B97B9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459BB-471F-469E-B758-D95EF6B1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596B9-390B-4BC9-8ADD-EC76F7CA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F748-80AB-48FE-8ADB-9504DB22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8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364B-AFAB-4C57-A1F3-2780E0D1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E3FF2-145C-44DA-B4BE-9B628D1E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396C3-D5FC-4A13-BC61-6966693D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D3B-A234-4658-9189-FE7F5E7A22B4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F0008-6C97-4CFD-8C1B-943F2726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4952-EE08-465E-B29C-8AA462E0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F748-80AB-48FE-8ADB-9504DB22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CE38-7D50-4BB0-A230-D07E4E7B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9D0F-924D-48FC-A360-1AB3F670E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2CB6D-760E-49C0-A1D5-E601F5F37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ED723-9407-4653-AE49-707471D6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AE48-2BF7-43E0-B49C-349B6B3F5E25}" type="datetime1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9DD19-88BF-445E-9AC3-919092EA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96D50-633A-4A94-9DAD-EC8D936C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F748-80AB-48FE-8ADB-9504DB22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4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524E-B139-4C1D-85BA-04213C55C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E6417-5AD3-431B-A9B1-A5A9668A7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F7ECE-DBCE-4F55-A05B-21CAB4191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EB727-A4B3-411B-8F26-04C1EDFDA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6F966-7402-4C50-A7AC-A60C0D7DD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B8E7A-8075-4FBB-AC09-98181F19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2CDF-CF01-4C4D-89C3-B61F110961A0}" type="datetime1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3FB9F-53FE-4BF5-A8E2-5423BEB6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FE578-F4F5-4F00-B35E-20CF07FE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F748-80AB-48FE-8ADB-9504DB22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5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0BE4-AEAC-4A68-AB5A-97B44F26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CED17-369D-435B-A4E0-2C91CAC8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4807-6E5B-4518-B5C4-686CB1E1437C}" type="datetime1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7A536-70E0-4B40-96F2-51994089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34C83-9DA5-4D3F-8CE3-D9373CCA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F748-80AB-48FE-8ADB-9504DB22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3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A5889-38FB-44A7-AB13-8B390F9E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4985-A5F2-4776-B51D-AAFED574B198}" type="datetime1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684FB-D8B0-425E-985C-C904838A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F6079-2576-43D5-AE47-19C562B3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F748-80AB-48FE-8ADB-9504DB22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4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E14E-FDFB-480A-8D2F-38B4857A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B655-CDD3-40E7-ADA0-FE3D74B8A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CF827-83D4-40CE-B1CE-23731FC79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6B951-F6AB-40BA-9857-191BBD7C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F7FA-7005-462B-A0CF-977DC4D7D001}" type="datetime1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C7A13-BB2A-4133-9919-3B82DA34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3B268-163B-48F5-B662-F44167E7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F748-80AB-48FE-8ADB-9504DB22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5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F00C-82F9-4ECD-9AA6-8F18278B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12948-89B6-4F4E-86F5-7AED1FFBA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367D5-336D-423D-9A68-8A56301A2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E68E4-0A79-45C9-91DB-2C4BCA88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1C27-AADE-4588-9CD6-E623585CE1C7}" type="datetime1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ED76E-3695-4C04-A02D-047D9FB4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3316C-3233-4E0C-B219-B5D7A708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F748-80AB-48FE-8ADB-9504DB22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0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CB6D3-73F6-4A57-BC33-1CBF1BDA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3CDBD-8932-4011-AD28-85AFE9F33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111BC-462C-4A85-A997-A4A359F40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B179-FE7F-4CD2-A65F-14785D790F39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7055E-CBD1-457F-933E-30DB6B908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D22A8-8C7D-41C2-A967-5A6446CC6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DF748-80AB-48FE-8ADB-9504DB22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0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8FC3-0EFC-4B15-849B-9AE20BDD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EB09-DD7B-4EB7-9A78-55F8BCA233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Sound = pressure wave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AE52C-FA9D-4993-9D8A-2BE3F92F35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7D666-0377-450B-B8D2-4328DFCF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F748-80AB-48FE-8ADB-9504DB2245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36A040-5224-4D10-ABC3-3D825481F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713250"/>
            <a:ext cx="6553545" cy="54394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855A17-91EA-48CE-A5CE-A082EB48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Signal and its FT after low pass filtering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DB4CDC-2291-4E6A-B876-8D397F16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EDF748-80AB-48FE-8ADB-9504DB224582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3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DCFCA-BB1E-46D3-98B0-011509E89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" r="1206"/>
          <a:stretch/>
        </p:blipFill>
        <p:spPr>
          <a:xfrm>
            <a:off x="5118267" y="579396"/>
            <a:ext cx="6640781" cy="573918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C657B2-0715-4E18-BCB4-CFF0CDBB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Filtering in 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8FEE-6C1C-4C7A-9365-BF0DEB275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Simulated pulse in filter-bank format (image)</a:t>
            </a:r>
          </a:p>
          <a:p>
            <a:r>
              <a:rPr lang="en-US" sz="2000" dirty="0"/>
              <a:t>DM = 375</a:t>
            </a:r>
          </a:p>
          <a:p>
            <a:r>
              <a:rPr lang="en-US" sz="2000" dirty="0"/>
              <a:t>S/N = 25</a:t>
            </a:r>
          </a:p>
          <a:p>
            <a:r>
              <a:rPr lang="en-US" sz="2000" dirty="0"/>
              <a:t>Pulse width T = 50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Apply low-pass filter in 2d FT space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8AE2F-0822-416D-A6A6-4130E0A1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2608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CEDF748-80AB-48FE-8ADB-9504DB2245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5930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ake, table, paper, indoor&#10;&#10;Description generated with very high confidence">
            <a:extLst>
              <a:ext uri="{FF2B5EF4-FFF2-40B4-BE49-F238E27FC236}">
                <a16:creationId xmlns:a16="http://schemas.microsoft.com/office/drawing/2014/main" id="{F796D42B-ABF7-4675-9360-7A52923A3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56" y="306909"/>
            <a:ext cx="3657599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E933A7-400E-4F21-A110-A12E17D2A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883" y="2828925"/>
            <a:ext cx="2541745" cy="3388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428CEA-0D49-43B6-81AA-EDC5286F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7A96-02C7-47C4-AAA1-9C054BF8D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Coffee filter</a:t>
            </a:r>
          </a:p>
          <a:p>
            <a:r>
              <a:rPr lang="en-US" sz="2400" dirty="0"/>
              <a:t>Particle filter (to measure pollutions)</a:t>
            </a:r>
          </a:p>
          <a:p>
            <a:r>
              <a:rPr lang="en-US" sz="2400" dirty="0"/>
              <a:t>Filters in Signal Processing (remove or attenuate some frequencies while keeping the others without any change)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8E2E4A-5467-42D1-9C0F-3A326EFA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F748-80AB-48FE-8ADB-9504DB2245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8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ircuit board&#10;&#10;Description generated with high confidence">
            <a:extLst>
              <a:ext uri="{FF2B5EF4-FFF2-40B4-BE49-F238E27FC236}">
                <a16:creationId xmlns:a16="http://schemas.microsoft.com/office/drawing/2014/main" id="{9BFE1F5C-F1C4-4C19-A616-2133D621B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874" y="3173218"/>
            <a:ext cx="3371535" cy="2798374"/>
          </a:xfrm>
          <a:prstGeom prst="rect">
            <a:avLst/>
          </a:prstGeom>
        </p:spPr>
      </p:pic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8E2D340-89CD-41D7-8332-899838C7E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62" y="270361"/>
            <a:ext cx="3497419" cy="29028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E09C4-92AD-4740-A399-E69E8D13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dirty="0"/>
              <a:t>Recall (Lecture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701E-0405-489D-82D8-F8744EA855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515" y="2121762"/>
                <a:ext cx="6204984" cy="36269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 signal can be presented as a mixture of sines and cosines (complex exponentials) 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</m:e>
                      </m:nary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tell us how much each frequency contributes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701E-0405-489D-82D8-F8744EA85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515" y="2121762"/>
                <a:ext cx="6204984" cy="3626917"/>
              </a:xfrm>
              <a:blipFill>
                <a:blip r:embed="rId4"/>
                <a:stretch>
                  <a:fillRect l="-1572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95CB5D-01C4-4B27-9521-9C6CBD12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F748-80AB-48FE-8ADB-9504DB2245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9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4639481-D3A7-41A3-BE0F-779B08FED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003" y="643466"/>
            <a:ext cx="6709325" cy="5568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BCF9E0-9977-44C0-AE15-55491044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EDEC10-E665-4769-82B1-4730B62C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F748-80AB-48FE-8ADB-9504DB2245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1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ircuit board&#10;&#10;Description generated with high confidence">
            <a:extLst>
              <a:ext uri="{FF2B5EF4-FFF2-40B4-BE49-F238E27FC236}">
                <a16:creationId xmlns:a16="http://schemas.microsoft.com/office/drawing/2014/main" id="{5F660CBA-E6CB-4CB7-9E83-8D092EFD4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003" y="643466"/>
            <a:ext cx="6709325" cy="5568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BCF9E0-9977-44C0-AE15-55491044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Illustration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80086-74C2-4D0E-8B3E-1B99D432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F748-80AB-48FE-8ADB-9504DB2245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2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EE81FE-0101-40D9-97BD-FE4DCB86C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82" y="1260953"/>
            <a:ext cx="5044030" cy="4186543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25504-540B-4D1A-9A0D-BC70A727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are filters applied?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9F8FA4-5843-4EEC-8453-58B6C039A57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8930" y="2438400"/>
                <a:ext cx="4944151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⇔"/>
                        <m:vertJc m:val="bot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b="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groupChr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sz="2000" b="0"/>
              </a:p>
              <a:p>
                <a:r>
                  <a:rPr lang="en-US" sz="2000"/>
                  <a:t>Filter response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to a narrow pulse on the input (think of it as a delta-function)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⇔"/>
                        <m:vertJc m:val="bot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b="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groupChr>
                    <m:r>
                      <a:rPr lang="en-US" sz="2000" b="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/>
              </a:p>
              <a:p>
                <a:r>
                  <a:rPr lang="en-US" sz="2000"/>
                  <a:t>The response of filter on a composed input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is a correlation of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and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</a:t>
                </a:r>
              </a:p>
              <a:p>
                <a:r>
                  <a:rPr lang="en-US" sz="2000"/>
                  <a:t>By Correlation Theorem: </a:t>
                </a:r>
              </a:p>
              <a:p>
                <a:pPr marL="0"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/>
              </a:p>
              <a:p>
                <a:pPr marL="0"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is the output of the filter.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9F8FA4-5843-4EEC-8453-58B6C039A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8930" y="2438400"/>
                <a:ext cx="4944151" cy="3785419"/>
              </a:xfrm>
              <a:blipFill>
                <a:blip r:embed="rId3"/>
                <a:stretch>
                  <a:fillRect l="-1108" r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CE023-2571-4CA6-96A4-57E7E4AB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F748-80AB-48FE-8ADB-9504DB2245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4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88C7049C-44C6-4CFC-BE30-84A7EAB3D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829" y="1427584"/>
            <a:ext cx="5063414" cy="379755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3849BA-D9F1-4AC9-9E58-707EB2D5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Four types of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5EB8-85A4-41DF-AE05-679E3AA8C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Low pass = suppresses high frequencies, passes low frequencies</a:t>
            </a:r>
          </a:p>
          <a:p>
            <a:r>
              <a:rPr lang="en-US" sz="2400"/>
              <a:t>High pass = passes high frequencies and suppresses low</a:t>
            </a:r>
          </a:p>
          <a:p>
            <a:r>
              <a:rPr lang="en-US" sz="2400"/>
              <a:t>Band pass = passes medium frequencies, suppresses low and high</a:t>
            </a:r>
          </a:p>
          <a:p>
            <a:r>
              <a:rPr lang="en-US" sz="2400"/>
              <a:t>Band stop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F615B-8455-4A65-971E-52A76B4B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6782" y="6356350"/>
            <a:ext cx="997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EDF748-80AB-48FE-8ADB-9504DB224582}" type="slidenum">
              <a:rPr lang="en-US">
                <a:solidFill>
                  <a:srgbClr val="404040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70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0C3480-A558-48E7-B663-5EDEFF985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85073"/>
            <a:ext cx="6780700" cy="5085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C67BD6-4B04-4786-ACBE-D2566123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33263A-2BD5-4398-B779-B585C2E2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EDF748-80AB-48FE-8ADB-9504DB22458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5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A circuit board&#10;&#10;Description generated with high confidence">
            <a:extLst>
              <a:ext uri="{FF2B5EF4-FFF2-40B4-BE49-F238E27FC236}">
                <a16:creationId xmlns:a16="http://schemas.microsoft.com/office/drawing/2014/main" id="{D488CD9B-0310-4D24-B245-9C30127598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713250"/>
            <a:ext cx="6553545" cy="54394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AEFAEDE-E3DE-4DA0-B87F-54DD2105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Low pass filtering: the original signal and its 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189AE-682D-4B52-8DFF-53D2D097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EDF748-80AB-48FE-8ADB-9504DB224582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65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36F108F9F92488C988DDF36346911" ma:contentTypeVersion="5" ma:contentTypeDescription="Create a new document." ma:contentTypeScope="" ma:versionID="c417924321fef32731141cd966ef6f94">
  <xsd:schema xmlns:xsd="http://www.w3.org/2001/XMLSchema" xmlns:xs="http://www.w3.org/2001/XMLSchema" xmlns:p="http://schemas.microsoft.com/office/2006/metadata/properties" xmlns:ns2="1bb24863-89de-455f-aabf-4424925aa312" targetNamespace="http://schemas.microsoft.com/office/2006/metadata/properties" ma:root="true" ma:fieldsID="a7d3b2212d350eb904df17fc79fef4f4" ns2:_="">
    <xsd:import namespace="1bb24863-89de-455f-aabf-4424925aa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24863-89de-455f-aabf-4424925aa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00ECD5-069A-4A47-8009-7628C4DE17E6}"/>
</file>

<file path=customXml/itemProps2.xml><?xml version="1.0" encoding="utf-8"?>
<ds:datastoreItem xmlns:ds="http://schemas.openxmlformats.org/officeDocument/2006/customXml" ds:itemID="{79C6B61D-7E3F-42E0-B39A-294C5CD6CDBD}"/>
</file>

<file path=customXml/itemProps3.xml><?xml version="1.0" encoding="utf-8"?>
<ds:datastoreItem xmlns:ds="http://schemas.openxmlformats.org/officeDocument/2006/customXml" ds:itemID="{382EB52C-8715-4C9E-A982-6F5202BE7E6E}"/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262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 </vt:lpstr>
      <vt:lpstr>Filters</vt:lpstr>
      <vt:lpstr>Recall (Lecture 3)</vt:lpstr>
      <vt:lpstr>Illustration</vt:lpstr>
      <vt:lpstr>Illustration</vt:lpstr>
      <vt:lpstr>How are filters applied? </vt:lpstr>
      <vt:lpstr>Four types of filters</vt:lpstr>
      <vt:lpstr>Illustration</vt:lpstr>
      <vt:lpstr>Low pass filtering: the original signal and its FT</vt:lpstr>
      <vt:lpstr>Signal and its FT after low pass filtering</vt:lpstr>
      <vt:lpstr>Filtering in 2D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Filters</dc:title>
  <dc:creator>Natalia Schmid</dc:creator>
  <cp:lastModifiedBy>Natalia Schmid</cp:lastModifiedBy>
  <cp:revision>13</cp:revision>
  <dcterms:created xsi:type="dcterms:W3CDTF">2018-07-07T21:53:37Z</dcterms:created>
  <dcterms:modified xsi:type="dcterms:W3CDTF">2018-07-08T19:29:03Z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0x01010016C36F108F9F92488C988DDF36346911</vt:lpwstr>
  </property>
</Properties>
</file>