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259" r:id="rId4"/>
    <p:sldId id="260" r:id="rId5"/>
    <p:sldId id="261" r:id="rId6"/>
    <p:sldId id="272" r:id="rId7"/>
    <p:sldId id="273" r:id="rId8"/>
    <p:sldId id="285" r:id="rId9"/>
    <p:sldId id="276" r:id="rId10"/>
    <p:sldId id="282" r:id="rId11"/>
    <p:sldId id="275" r:id="rId12"/>
    <p:sldId id="274" r:id="rId13"/>
    <p:sldId id="264" r:id="rId14"/>
    <p:sldId id="262" r:id="rId15"/>
    <p:sldId id="265" r:id="rId16"/>
    <p:sldId id="283" r:id="rId17"/>
    <p:sldId id="266" r:id="rId18"/>
    <p:sldId id="267" r:id="rId19"/>
    <p:sldId id="270" r:id="rId20"/>
    <p:sldId id="269" r:id="rId21"/>
    <p:sldId id="271" r:id="rId22"/>
    <p:sldId id="268" r:id="rId23"/>
    <p:sldId id="277" r:id="rId24"/>
    <p:sldId id="278" r:id="rId25"/>
    <p:sldId id="279" r:id="rId26"/>
    <p:sldId id="280" r:id="rId27"/>
    <p:sldId id="281" r:id="rId28"/>
    <p:sldId id="284" r:id="rId29"/>
    <p:sldId id="286" r:id="rId30"/>
    <p:sldId id="287" r:id="rId31"/>
    <p:sldId id="288" r:id="rId32"/>
    <p:sldId id="289" r:id="rId33"/>
    <p:sldId id="290" r:id="rId34"/>
    <p:sldId id="291" r:id="rId35"/>
  </p:sldIdLst>
  <p:sldSz cx="18018125" cy="2167096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t w" initials="ww" lastIdx="1" clrIdx="0">
    <p:extLst>
      <p:ext uri="{19B8F6BF-5375-455C-9EA6-DF929625EA0E}">
        <p15:presenceInfo xmlns:p15="http://schemas.microsoft.com/office/powerpoint/2012/main" userId="12a33883a8cab8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D19"/>
    <a:srgbClr val="0FF8E6"/>
    <a:srgbClr val="0000FF"/>
    <a:srgbClr val="D0FE26"/>
    <a:srgbClr val="EBFE09"/>
    <a:srgbClr val="A2B628"/>
    <a:srgbClr val="009BFF"/>
    <a:srgbClr val="F6F500"/>
    <a:srgbClr val="5BFF9B"/>
    <a:srgbClr val="38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8" autoAdjust="0"/>
    <p:restoredTop sz="85015" autoAdjust="0"/>
  </p:normalViewPr>
  <p:slideViewPr>
    <p:cSldViewPr snapToGrid="0">
      <p:cViewPr>
        <p:scale>
          <a:sx n="50" d="100"/>
          <a:sy n="50" d="100"/>
        </p:scale>
        <p:origin x="606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4T11:57:16.93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DDB2E-418C-4853-8BEC-7D2BD7EE821C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47263-0031-4E6F-A8D1-C5B5C6FBE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0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r">
              <a:defRPr sz="1300"/>
            </a:lvl1pPr>
          </a:lstStyle>
          <a:p>
            <a:fld id="{73C3AB3C-82AB-46D6-BC36-EDE0ED68B4F2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1279525"/>
            <a:ext cx="28702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5" tIns="49533" rIns="99065" bIns="4953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65" tIns="49533" rIns="99065" bIns="49533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r">
              <a:defRPr sz="1300"/>
            </a:lvl1pPr>
          </a:lstStyle>
          <a:p>
            <a:fld id="{D2487470-98AC-4089-BD69-431FE5DF9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4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5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38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95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66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08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1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3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3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8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9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5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0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360" y="3546615"/>
            <a:ext cx="15315406" cy="7544706"/>
          </a:xfrm>
        </p:spPr>
        <p:txBody>
          <a:bodyPr anchor="b"/>
          <a:lstStyle>
            <a:lvl1pPr algn="ctr">
              <a:defRPr sz="118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2266" y="11382274"/>
            <a:ext cx="13513594" cy="5232131"/>
          </a:xfrm>
        </p:spPr>
        <p:txBody>
          <a:bodyPr/>
          <a:lstStyle>
            <a:lvl1pPr marL="0" indent="0" algn="ctr">
              <a:buNone/>
              <a:defRPr sz="4729"/>
            </a:lvl1pPr>
            <a:lvl2pPr marL="900913" indent="0" algn="ctr">
              <a:buNone/>
              <a:defRPr sz="3941"/>
            </a:lvl2pPr>
            <a:lvl3pPr marL="1801825" indent="0" algn="ctr">
              <a:buNone/>
              <a:defRPr sz="3547"/>
            </a:lvl3pPr>
            <a:lvl4pPr marL="2702738" indent="0" algn="ctr">
              <a:buNone/>
              <a:defRPr sz="3153"/>
            </a:lvl4pPr>
            <a:lvl5pPr marL="3603650" indent="0" algn="ctr">
              <a:buNone/>
              <a:defRPr sz="3153"/>
            </a:lvl5pPr>
            <a:lvl6pPr marL="4504563" indent="0" algn="ctr">
              <a:buNone/>
              <a:defRPr sz="3153"/>
            </a:lvl6pPr>
            <a:lvl7pPr marL="5405476" indent="0" algn="ctr">
              <a:buNone/>
              <a:defRPr sz="3153"/>
            </a:lvl7pPr>
            <a:lvl8pPr marL="6306388" indent="0" algn="ctr">
              <a:buNone/>
              <a:defRPr sz="3153"/>
            </a:lvl8pPr>
            <a:lvl9pPr marL="7207301" indent="0" algn="ctr">
              <a:buNone/>
              <a:defRPr sz="315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3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9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94222" y="1153778"/>
            <a:ext cx="3885158" cy="183651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747" y="1153778"/>
            <a:ext cx="11430248" cy="183651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3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3" y="5402698"/>
            <a:ext cx="15540633" cy="9014517"/>
          </a:xfrm>
        </p:spPr>
        <p:txBody>
          <a:bodyPr anchor="b"/>
          <a:lstStyle>
            <a:lvl1pPr>
              <a:defRPr sz="118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3" y="14502495"/>
            <a:ext cx="15540633" cy="4740522"/>
          </a:xfrm>
        </p:spPr>
        <p:txBody>
          <a:bodyPr/>
          <a:lstStyle>
            <a:lvl1pPr marL="0" indent="0">
              <a:buNone/>
              <a:defRPr sz="4729">
                <a:solidFill>
                  <a:schemeClr val="tx1"/>
                </a:solidFill>
              </a:defRPr>
            </a:lvl1pPr>
            <a:lvl2pPr marL="900913" indent="0">
              <a:buNone/>
              <a:defRPr sz="3941">
                <a:solidFill>
                  <a:schemeClr val="tx1">
                    <a:tint val="75000"/>
                  </a:schemeClr>
                </a:solidFill>
              </a:defRPr>
            </a:lvl2pPr>
            <a:lvl3pPr marL="1801825" indent="0">
              <a:buNone/>
              <a:defRPr sz="3547">
                <a:solidFill>
                  <a:schemeClr val="tx1">
                    <a:tint val="75000"/>
                  </a:schemeClr>
                </a:solidFill>
              </a:defRPr>
            </a:lvl3pPr>
            <a:lvl4pPr marL="2702738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4pPr>
            <a:lvl5pPr marL="3603650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5pPr>
            <a:lvl6pPr marL="4504563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6pPr>
            <a:lvl7pPr marL="5405476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7pPr>
            <a:lvl8pPr marL="6306388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8pPr>
            <a:lvl9pPr marL="7207301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8746" y="5768891"/>
            <a:ext cx="7657703" cy="137500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1676" y="5768891"/>
            <a:ext cx="7657703" cy="137500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9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1153783"/>
            <a:ext cx="15540633" cy="41887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095" y="5312397"/>
            <a:ext cx="7622510" cy="2603524"/>
          </a:xfrm>
        </p:spPr>
        <p:txBody>
          <a:bodyPr anchor="b"/>
          <a:lstStyle>
            <a:lvl1pPr marL="0" indent="0">
              <a:buNone/>
              <a:defRPr sz="4729" b="1"/>
            </a:lvl1pPr>
            <a:lvl2pPr marL="900913" indent="0">
              <a:buNone/>
              <a:defRPr sz="3941" b="1"/>
            </a:lvl2pPr>
            <a:lvl3pPr marL="1801825" indent="0">
              <a:buNone/>
              <a:defRPr sz="3547" b="1"/>
            </a:lvl3pPr>
            <a:lvl4pPr marL="2702738" indent="0">
              <a:buNone/>
              <a:defRPr sz="3153" b="1"/>
            </a:lvl4pPr>
            <a:lvl5pPr marL="3603650" indent="0">
              <a:buNone/>
              <a:defRPr sz="3153" b="1"/>
            </a:lvl5pPr>
            <a:lvl6pPr marL="4504563" indent="0">
              <a:buNone/>
              <a:defRPr sz="3153" b="1"/>
            </a:lvl6pPr>
            <a:lvl7pPr marL="5405476" indent="0">
              <a:buNone/>
              <a:defRPr sz="3153" b="1"/>
            </a:lvl7pPr>
            <a:lvl8pPr marL="6306388" indent="0">
              <a:buNone/>
              <a:defRPr sz="3153" b="1"/>
            </a:lvl8pPr>
            <a:lvl9pPr marL="7207301" indent="0">
              <a:buNone/>
              <a:defRPr sz="315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1095" y="7915921"/>
            <a:ext cx="7622510" cy="116431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21677" y="5312397"/>
            <a:ext cx="7660050" cy="2603524"/>
          </a:xfrm>
        </p:spPr>
        <p:txBody>
          <a:bodyPr anchor="b"/>
          <a:lstStyle>
            <a:lvl1pPr marL="0" indent="0">
              <a:buNone/>
              <a:defRPr sz="4729" b="1"/>
            </a:lvl1pPr>
            <a:lvl2pPr marL="900913" indent="0">
              <a:buNone/>
              <a:defRPr sz="3941" b="1"/>
            </a:lvl2pPr>
            <a:lvl3pPr marL="1801825" indent="0">
              <a:buNone/>
              <a:defRPr sz="3547" b="1"/>
            </a:lvl3pPr>
            <a:lvl4pPr marL="2702738" indent="0">
              <a:buNone/>
              <a:defRPr sz="3153" b="1"/>
            </a:lvl4pPr>
            <a:lvl5pPr marL="3603650" indent="0">
              <a:buNone/>
              <a:defRPr sz="3153" b="1"/>
            </a:lvl5pPr>
            <a:lvl6pPr marL="4504563" indent="0">
              <a:buNone/>
              <a:defRPr sz="3153" b="1"/>
            </a:lvl6pPr>
            <a:lvl7pPr marL="5405476" indent="0">
              <a:buNone/>
              <a:defRPr sz="3153" b="1"/>
            </a:lvl7pPr>
            <a:lvl8pPr marL="6306388" indent="0">
              <a:buNone/>
              <a:defRPr sz="3153" b="1"/>
            </a:lvl8pPr>
            <a:lvl9pPr marL="7207301" indent="0">
              <a:buNone/>
              <a:defRPr sz="315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21677" y="7915921"/>
            <a:ext cx="7660050" cy="116431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3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6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1444731"/>
            <a:ext cx="5811314" cy="5056558"/>
          </a:xfrm>
        </p:spPr>
        <p:txBody>
          <a:bodyPr anchor="b"/>
          <a:lstStyle>
            <a:lvl1pPr>
              <a:defRPr sz="63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050" y="3120222"/>
            <a:ext cx="9121676" cy="15400430"/>
          </a:xfrm>
        </p:spPr>
        <p:txBody>
          <a:bodyPr/>
          <a:lstStyle>
            <a:lvl1pPr>
              <a:defRPr sz="6306"/>
            </a:lvl1pPr>
            <a:lvl2pPr>
              <a:defRPr sz="5517"/>
            </a:lvl2pPr>
            <a:lvl3pPr>
              <a:defRPr sz="4729"/>
            </a:lvl3pPr>
            <a:lvl4pPr>
              <a:defRPr sz="3941"/>
            </a:lvl4pPr>
            <a:lvl5pPr>
              <a:defRPr sz="3941"/>
            </a:lvl5pPr>
            <a:lvl6pPr>
              <a:defRPr sz="3941"/>
            </a:lvl6pPr>
            <a:lvl7pPr>
              <a:defRPr sz="3941"/>
            </a:lvl7pPr>
            <a:lvl8pPr>
              <a:defRPr sz="3941"/>
            </a:lvl8pPr>
            <a:lvl9pPr>
              <a:defRPr sz="394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3" y="6501289"/>
            <a:ext cx="5811314" cy="12044442"/>
          </a:xfrm>
        </p:spPr>
        <p:txBody>
          <a:bodyPr/>
          <a:lstStyle>
            <a:lvl1pPr marL="0" indent="0">
              <a:buNone/>
              <a:defRPr sz="3153"/>
            </a:lvl1pPr>
            <a:lvl2pPr marL="900913" indent="0">
              <a:buNone/>
              <a:defRPr sz="2759"/>
            </a:lvl2pPr>
            <a:lvl3pPr marL="1801825" indent="0">
              <a:buNone/>
              <a:defRPr sz="2365"/>
            </a:lvl3pPr>
            <a:lvl4pPr marL="2702738" indent="0">
              <a:buNone/>
              <a:defRPr sz="1970"/>
            </a:lvl4pPr>
            <a:lvl5pPr marL="3603650" indent="0">
              <a:buNone/>
              <a:defRPr sz="1970"/>
            </a:lvl5pPr>
            <a:lvl6pPr marL="4504563" indent="0">
              <a:buNone/>
              <a:defRPr sz="1970"/>
            </a:lvl6pPr>
            <a:lvl7pPr marL="5405476" indent="0">
              <a:buNone/>
              <a:defRPr sz="1970"/>
            </a:lvl7pPr>
            <a:lvl8pPr marL="6306388" indent="0">
              <a:buNone/>
              <a:defRPr sz="1970"/>
            </a:lvl8pPr>
            <a:lvl9pPr marL="7207301" indent="0">
              <a:buNone/>
              <a:defRPr sz="197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7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1444731"/>
            <a:ext cx="5811314" cy="5056558"/>
          </a:xfrm>
        </p:spPr>
        <p:txBody>
          <a:bodyPr anchor="b"/>
          <a:lstStyle>
            <a:lvl1pPr>
              <a:defRPr sz="63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60050" y="3120222"/>
            <a:ext cx="9121676" cy="15400430"/>
          </a:xfrm>
        </p:spPr>
        <p:txBody>
          <a:bodyPr anchor="t"/>
          <a:lstStyle>
            <a:lvl1pPr marL="0" indent="0">
              <a:buNone/>
              <a:defRPr sz="6306"/>
            </a:lvl1pPr>
            <a:lvl2pPr marL="900913" indent="0">
              <a:buNone/>
              <a:defRPr sz="5517"/>
            </a:lvl2pPr>
            <a:lvl3pPr marL="1801825" indent="0">
              <a:buNone/>
              <a:defRPr sz="4729"/>
            </a:lvl3pPr>
            <a:lvl4pPr marL="2702738" indent="0">
              <a:buNone/>
              <a:defRPr sz="3941"/>
            </a:lvl4pPr>
            <a:lvl5pPr marL="3603650" indent="0">
              <a:buNone/>
              <a:defRPr sz="3941"/>
            </a:lvl5pPr>
            <a:lvl6pPr marL="4504563" indent="0">
              <a:buNone/>
              <a:defRPr sz="3941"/>
            </a:lvl6pPr>
            <a:lvl7pPr marL="5405476" indent="0">
              <a:buNone/>
              <a:defRPr sz="3941"/>
            </a:lvl7pPr>
            <a:lvl8pPr marL="6306388" indent="0">
              <a:buNone/>
              <a:defRPr sz="3941"/>
            </a:lvl8pPr>
            <a:lvl9pPr marL="7207301" indent="0">
              <a:buNone/>
              <a:defRPr sz="394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3" y="6501289"/>
            <a:ext cx="5811314" cy="12044442"/>
          </a:xfrm>
        </p:spPr>
        <p:txBody>
          <a:bodyPr/>
          <a:lstStyle>
            <a:lvl1pPr marL="0" indent="0">
              <a:buNone/>
              <a:defRPr sz="3153"/>
            </a:lvl1pPr>
            <a:lvl2pPr marL="900913" indent="0">
              <a:buNone/>
              <a:defRPr sz="2759"/>
            </a:lvl2pPr>
            <a:lvl3pPr marL="1801825" indent="0">
              <a:buNone/>
              <a:defRPr sz="2365"/>
            </a:lvl3pPr>
            <a:lvl4pPr marL="2702738" indent="0">
              <a:buNone/>
              <a:defRPr sz="1970"/>
            </a:lvl4pPr>
            <a:lvl5pPr marL="3603650" indent="0">
              <a:buNone/>
              <a:defRPr sz="1970"/>
            </a:lvl5pPr>
            <a:lvl6pPr marL="4504563" indent="0">
              <a:buNone/>
              <a:defRPr sz="1970"/>
            </a:lvl6pPr>
            <a:lvl7pPr marL="5405476" indent="0">
              <a:buNone/>
              <a:defRPr sz="1970"/>
            </a:lvl7pPr>
            <a:lvl8pPr marL="6306388" indent="0">
              <a:buNone/>
              <a:defRPr sz="1970"/>
            </a:lvl8pPr>
            <a:lvl9pPr marL="7207301" indent="0">
              <a:buNone/>
              <a:defRPr sz="197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8746" y="1153783"/>
            <a:ext cx="15540633" cy="4188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746" y="5768891"/>
            <a:ext cx="15540633" cy="13750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8746" y="20085777"/>
            <a:ext cx="4054078" cy="1153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8E4B-089D-461B-B758-8B3C1F696DB2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8504" y="20085777"/>
            <a:ext cx="6081117" cy="1153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25301" y="20085777"/>
            <a:ext cx="4054078" cy="1153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2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80182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456" indent="-450456" algn="l" defTabSz="180182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5517" kern="1200">
          <a:solidFill>
            <a:schemeClr val="tx1"/>
          </a:solidFill>
          <a:latin typeface="+mn-lt"/>
          <a:ea typeface="+mn-ea"/>
          <a:cs typeface="+mn-cs"/>
        </a:defRPr>
      </a:lvl1pPr>
      <a:lvl2pPr marL="1351369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252282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941" kern="1200">
          <a:solidFill>
            <a:schemeClr val="tx1"/>
          </a:solidFill>
          <a:latin typeface="+mn-lt"/>
          <a:ea typeface="+mn-ea"/>
          <a:cs typeface="+mn-cs"/>
        </a:defRPr>
      </a:lvl3pPr>
      <a:lvl4pPr marL="3153194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4pPr>
      <a:lvl5pPr marL="4054107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5pPr>
      <a:lvl6pPr marL="4955019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6pPr>
      <a:lvl7pPr marL="5855932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7pPr>
      <a:lvl8pPr marL="6756845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8pPr>
      <a:lvl9pPr marL="7657757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900913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2pPr>
      <a:lvl3pPr marL="1801825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3pPr>
      <a:lvl4pPr marL="2702738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4pPr>
      <a:lvl5pPr marL="3603650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5pPr>
      <a:lvl6pPr marL="4504563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6pPr>
      <a:lvl7pPr marL="5405476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7pPr>
      <a:lvl8pPr marL="6306388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8pPr>
      <a:lvl9pPr marL="7207301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0.png"/><Relationship Id="rId13" Type="http://schemas.openxmlformats.org/officeDocument/2006/relationships/image" Target="../media/image51.png"/><Relationship Id="rId3" Type="http://schemas.openxmlformats.org/officeDocument/2006/relationships/image" Target="../media/image19.jpeg"/><Relationship Id="rId21" Type="http://schemas.openxmlformats.org/officeDocument/2006/relationships/image" Target="../media/image55.png"/><Relationship Id="rId17" Type="http://schemas.openxmlformats.org/officeDocument/2006/relationships/image" Target="../media/image48.png"/><Relationship Id="rId25" Type="http://schemas.openxmlformats.org/officeDocument/2006/relationships/image" Target="../media/image421.png"/><Relationship Id="rId7" Type="http://schemas.openxmlformats.org/officeDocument/2006/relationships/image" Target="../media/image45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2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24" Type="http://schemas.openxmlformats.org/officeDocument/2006/relationships/image" Target="../media/image452.png"/><Relationship Id="rId11" Type="http://schemas.openxmlformats.org/officeDocument/2006/relationships/image" Target="../media/image49.png"/><Relationship Id="rId23" Type="http://schemas.openxmlformats.org/officeDocument/2006/relationships/image" Target="../media/image432.png"/><Relationship Id="rId5" Type="http://schemas.openxmlformats.org/officeDocument/2006/relationships/image" Target="../media/image431.png"/><Relationship Id="rId19" Type="http://schemas.openxmlformats.org/officeDocument/2006/relationships/image" Target="../media/image53.png"/><Relationship Id="rId4" Type="http://schemas.openxmlformats.org/officeDocument/2006/relationships/image" Target="../media/image422.png"/><Relationship Id="rId22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0.png"/><Relationship Id="rId26" Type="http://schemas.openxmlformats.org/officeDocument/2006/relationships/image" Target="../media/image63.png"/><Relationship Id="rId3" Type="http://schemas.openxmlformats.org/officeDocument/2006/relationships/image" Target="../media/image19.jpeg"/><Relationship Id="rId21" Type="http://schemas.openxmlformats.org/officeDocument/2006/relationships/image" Target="../media/image420.png"/><Relationship Id="rId7" Type="http://schemas.openxmlformats.org/officeDocument/2006/relationships/image" Target="../media/image451.png"/><Relationship Id="rId17" Type="http://schemas.openxmlformats.org/officeDocument/2006/relationships/image" Target="../media/image61.png"/><Relationship Id="rId25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png"/><Relationship Id="rId20" Type="http://schemas.openxmlformats.org/officeDocument/2006/relationships/image" Target="../media/image461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55.png"/><Relationship Id="rId32" Type="http://schemas.openxmlformats.org/officeDocument/2006/relationships/image" Target="../media/image68.png"/><Relationship Id="rId5" Type="http://schemas.openxmlformats.org/officeDocument/2006/relationships/image" Target="../media/image431.png"/><Relationship Id="rId15" Type="http://schemas.openxmlformats.org/officeDocument/2006/relationships/image" Target="../media/image60.png"/><Relationship Id="rId23" Type="http://schemas.openxmlformats.org/officeDocument/2006/relationships/image" Target="../media/image53.png"/><Relationship Id="rId28" Type="http://schemas.openxmlformats.org/officeDocument/2006/relationships/image" Target="../media/image64.png"/><Relationship Id="rId19" Type="http://schemas.openxmlformats.org/officeDocument/2006/relationships/image" Target="../media/image62.png"/><Relationship Id="rId31" Type="http://schemas.openxmlformats.org/officeDocument/2006/relationships/image" Target="../media/image67.png"/><Relationship Id="rId4" Type="http://schemas.openxmlformats.org/officeDocument/2006/relationships/image" Target="../media/image42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48.png"/><Relationship Id="rId27" Type="http://schemas.openxmlformats.org/officeDocument/2006/relationships/image" Target="../media/image582.png"/><Relationship Id="rId30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1.png"/><Relationship Id="rId13" Type="http://schemas.openxmlformats.org/officeDocument/2006/relationships/image" Target="../media/image631.png"/><Relationship Id="rId18" Type="http://schemas.openxmlformats.org/officeDocument/2006/relationships/image" Target="../media/image680.png"/><Relationship Id="rId3" Type="http://schemas.openxmlformats.org/officeDocument/2006/relationships/image" Target="../media/image551.png"/><Relationship Id="rId7" Type="http://schemas.openxmlformats.org/officeDocument/2006/relationships/image" Target="../media/image571.png"/><Relationship Id="rId12" Type="http://schemas.openxmlformats.org/officeDocument/2006/relationships/image" Target="../media/image621.png"/><Relationship Id="rId17" Type="http://schemas.openxmlformats.org/officeDocument/2006/relationships/image" Target="../media/image67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1.png"/><Relationship Id="rId11" Type="http://schemas.openxmlformats.org/officeDocument/2006/relationships/image" Target="../media/image611.png"/><Relationship Id="rId5" Type="http://schemas.openxmlformats.org/officeDocument/2006/relationships/image" Target="../media/image430.png"/><Relationship Id="rId15" Type="http://schemas.openxmlformats.org/officeDocument/2006/relationships/image" Target="../media/image650.png"/><Relationship Id="rId10" Type="http://schemas.openxmlformats.org/officeDocument/2006/relationships/image" Target="../media/image601.png"/><Relationship Id="rId19" Type="http://schemas.openxmlformats.org/officeDocument/2006/relationships/image" Target="../media/image69.png"/><Relationship Id="rId4" Type="http://schemas.openxmlformats.org/officeDocument/2006/relationships/image" Target="../media/image19.jpeg"/><Relationship Id="rId9" Type="http://schemas.openxmlformats.org/officeDocument/2006/relationships/image" Target="../media/image591.png"/><Relationship Id="rId14" Type="http://schemas.openxmlformats.org/officeDocument/2006/relationships/image" Target="../media/image6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8" Type="http://schemas.openxmlformats.org/officeDocument/2006/relationships/image" Target="../media/image580.png"/><Relationship Id="rId3" Type="http://schemas.openxmlformats.org/officeDocument/2006/relationships/image" Target="../media/image74.png"/><Relationship Id="rId21" Type="http://schemas.openxmlformats.org/officeDocument/2006/relationships/image" Target="../media/image83.png"/><Relationship Id="rId7" Type="http://schemas.openxmlformats.org/officeDocument/2006/relationships/image" Target="../media/image78.png"/><Relationship Id="rId17" Type="http://schemas.openxmlformats.org/officeDocument/2006/relationships/image" Target="../media/image570.png"/><Relationship Id="rId2" Type="http://schemas.openxmlformats.org/officeDocument/2006/relationships/image" Target="../media/image73.png"/><Relationship Id="rId16" Type="http://schemas.openxmlformats.org/officeDocument/2006/relationships/image" Target="../media/image560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550.png"/><Relationship Id="rId23" Type="http://schemas.openxmlformats.org/officeDocument/2006/relationships/image" Target="../media/image85.png"/><Relationship Id="rId10" Type="http://schemas.openxmlformats.org/officeDocument/2006/relationships/image" Target="../media/image81.png"/><Relationship Id="rId19" Type="http://schemas.openxmlformats.org/officeDocument/2006/relationships/image" Target="../media/image5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22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Relationship Id="rId9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0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3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7" Type="http://schemas.openxmlformats.org/officeDocument/2006/relationships/image" Target="../media/image90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0.png"/><Relationship Id="rId13" Type="http://schemas.openxmlformats.org/officeDocument/2006/relationships/image" Target="../media/image51.png"/><Relationship Id="rId3" Type="http://schemas.openxmlformats.org/officeDocument/2006/relationships/image" Target="../media/image19.jpeg"/><Relationship Id="rId21" Type="http://schemas.openxmlformats.org/officeDocument/2006/relationships/image" Target="../media/image55.png"/><Relationship Id="rId17" Type="http://schemas.openxmlformats.org/officeDocument/2006/relationships/image" Target="../media/image48.png"/><Relationship Id="rId25" Type="http://schemas.openxmlformats.org/officeDocument/2006/relationships/image" Target="../media/image421.png"/><Relationship Id="rId7" Type="http://schemas.openxmlformats.org/officeDocument/2006/relationships/image" Target="../media/image45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2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24" Type="http://schemas.openxmlformats.org/officeDocument/2006/relationships/image" Target="../media/image43.png"/><Relationship Id="rId11" Type="http://schemas.openxmlformats.org/officeDocument/2006/relationships/image" Target="../media/image49.png"/><Relationship Id="rId23" Type="http://schemas.openxmlformats.org/officeDocument/2006/relationships/image" Target="../media/image42.png"/><Relationship Id="rId5" Type="http://schemas.openxmlformats.org/officeDocument/2006/relationships/image" Target="../media/image431.png"/><Relationship Id="rId19" Type="http://schemas.openxmlformats.org/officeDocument/2006/relationships/image" Target="../media/image53.png"/><Relationship Id="rId4" Type="http://schemas.openxmlformats.org/officeDocument/2006/relationships/image" Target="../media/image20.png"/><Relationship Id="rId22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9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19.jpe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0.png"/><Relationship Id="rId13" Type="http://schemas.openxmlformats.org/officeDocument/2006/relationships/image" Target="../media/image51.png"/><Relationship Id="rId3" Type="http://schemas.openxmlformats.org/officeDocument/2006/relationships/image" Target="../media/image19.jpeg"/><Relationship Id="rId21" Type="http://schemas.openxmlformats.org/officeDocument/2006/relationships/image" Target="../media/image55.png"/><Relationship Id="rId17" Type="http://schemas.openxmlformats.org/officeDocument/2006/relationships/image" Target="../media/image48.png"/><Relationship Id="rId25" Type="http://schemas.openxmlformats.org/officeDocument/2006/relationships/image" Target="../media/image421.png"/><Relationship Id="rId7" Type="http://schemas.openxmlformats.org/officeDocument/2006/relationships/image" Target="../media/image45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24" Type="http://schemas.openxmlformats.org/officeDocument/2006/relationships/image" Target="../media/image43.png"/><Relationship Id="rId11" Type="http://schemas.openxmlformats.org/officeDocument/2006/relationships/image" Target="../media/image49.png"/><Relationship Id="rId23" Type="http://schemas.openxmlformats.org/officeDocument/2006/relationships/image" Target="../media/image42.png"/><Relationship Id="rId5" Type="http://schemas.openxmlformats.org/officeDocument/2006/relationships/image" Target="../media/image431.png"/><Relationship Id="rId19" Type="http://schemas.openxmlformats.org/officeDocument/2006/relationships/image" Target="../media/image53.png"/><Relationship Id="rId4" Type="http://schemas.openxmlformats.org/officeDocument/2006/relationships/image" Target="../media/image20.png"/><Relationship Id="rId22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流程图: 可选过程 467"/>
          <p:cNvSpPr/>
          <p:nvPr/>
        </p:nvSpPr>
        <p:spPr>
          <a:xfrm flipV="1">
            <a:off x="16003454" y="2294318"/>
            <a:ext cx="8770223" cy="7416005"/>
          </a:xfrm>
          <a:prstGeom prst="flowChartAlternateProcess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46" name="流程图: 可选过程 245"/>
          <p:cNvSpPr/>
          <p:nvPr/>
        </p:nvSpPr>
        <p:spPr>
          <a:xfrm flipV="1">
            <a:off x="-494892" y="2289593"/>
            <a:ext cx="15602711" cy="7261396"/>
          </a:xfrm>
          <a:prstGeom prst="flowChartAlternateProcess">
            <a:avLst/>
          </a:prstGeom>
          <a:ln w="25400">
            <a:solidFill>
              <a:srgbClr val="FF6699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3" name="流程图: 可选过程 202"/>
          <p:cNvSpPr/>
          <p:nvPr/>
        </p:nvSpPr>
        <p:spPr>
          <a:xfrm>
            <a:off x="7614652" y="5115305"/>
            <a:ext cx="2163032" cy="4113126"/>
          </a:xfrm>
          <a:prstGeom prst="flowChartAlternateProcess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389091" y="1930972"/>
            <a:ext cx="24060421" cy="117382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5" name="流程图: 接点 4"/>
          <p:cNvSpPr/>
          <p:nvPr/>
        </p:nvSpPr>
        <p:spPr>
          <a:xfrm rot="21384929">
            <a:off x="3490700" y="6008468"/>
            <a:ext cx="458071" cy="458071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" name="流程图: 接点 6"/>
          <p:cNvSpPr/>
          <p:nvPr/>
        </p:nvSpPr>
        <p:spPr>
          <a:xfrm rot="20544477">
            <a:off x="2162353" y="6442998"/>
            <a:ext cx="458071" cy="45700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>
              <a:solidFill>
                <a:schemeClr val="accent2"/>
              </a:solidFill>
            </a:endParaRPr>
          </a:p>
        </p:txBody>
      </p:sp>
      <p:sp>
        <p:nvSpPr>
          <p:cNvPr id="8" name="流程图: 接点 7"/>
          <p:cNvSpPr/>
          <p:nvPr/>
        </p:nvSpPr>
        <p:spPr>
          <a:xfrm rot="19908501">
            <a:off x="2481738" y="7482970"/>
            <a:ext cx="458071" cy="4580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" name="流程图: 接点 9"/>
          <p:cNvSpPr/>
          <p:nvPr/>
        </p:nvSpPr>
        <p:spPr>
          <a:xfrm>
            <a:off x="3800162" y="7269583"/>
            <a:ext cx="458071" cy="45807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5" name="直接连接符 14"/>
          <p:cNvCxnSpPr>
            <a:stCxn id="7" idx="4"/>
            <a:endCxn id="8" idx="0"/>
          </p:cNvCxnSpPr>
          <p:nvPr/>
        </p:nvCxnSpPr>
        <p:spPr>
          <a:xfrm>
            <a:off x="2460452" y="6889314"/>
            <a:ext cx="142122" cy="6208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3"/>
            <a:endCxn id="8" idx="7"/>
          </p:cNvCxnSpPr>
          <p:nvPr/>
        </p:nvCxnSpPr>
        <p:spPr>
          <a:xfrm flipH="1">
            <a:off x="2777006" y="6409271"/>
            <a:ext cx="791219" cy="10834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7" idx="7"/>
            <a:endCxn id="5" idx="1"/>
          </p:cNvCxnSpPr>
          <p:nvPr/>
        </p:nvCxnSpPr>
        <p:spPr>
          <a:xfrm flipV="1">
            <a:off x="2496931" y="6085996"/>
            <a:ext cx="1051042" cy="3825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0" idx="2"/>
            <a:endCxn id="8" idx="5"/>
          </p:cNvCxnSpPr>
          <p:nvPr/>
        </p:nvCxnSpPr>
        <p:spPr>
          <a:xfrm flipH="1">
            <a:off x="2930028" y="7498626"/>
            <a:ext cx="870138" cy="2796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5" idx="5"/>
            <a:endCxn id="10" idx="0"/>
          </p:cNvCxnSpPr>
          <p:nvPr/>
        </p:nvCxnSpPr>
        <p:spPr>
          <a:xfrm>
            <a:off x="3891501" y="6389014"/>
            <a:ext cx="137701" cy="8805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内容占位符 2"/>
          <p:cNvSpPr txBox="1">
            <a:spLocks/>
          </p:cNvSpPr>
          <p:nvPr/>
        </p:nvSpPr>
        <p:spPr>
          <a:xfrm flipV="1">
            <a:off x="1986774" y="-2722312"/>
            <a:ext cx="4129775" cy="2693174"/>
          </a:xfrm>
          <a:prstGeom prst="rect">
            <a:avLst/>
          </a:prstGeom>
        </p:spPr>
        <p:txBody>
          <a:bodyPr vert="horz" lIns="145438" tIns="72720" rIns="145438" bIns="72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53"/>
              <a:t>         </a:t>
            </a:r>
            <a:endParaRPr lang="zh-CN" altLang="en-US" sz="4453" dirty="0"/>
          </a:p>
        </p:txBody>
      </p:sp>
      <p:sp>
        <p:nvSpPr>
          <p:cNvPr id="180" name="矩形 179"/>
          <p:cNvSpPr/>
          <p:nvPr/>
        </p:nvSpPr>
        <p:spPr>
          <a:xfrm>
            <a:off x="-218284" y="6140130"/>
            <a:ext cx="1941547" cy="18775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81" name="曲线连接符 180"/>
          <p:cNvCxnSpPr/>
          <p:nvPr/>
        </p:nvCxnSpPr>
        <p:spPr>
          <a:xfrm rot="5400000">
            <a:off x="-861659" y="6982911"/>
            <a:ext cx="911070" cy="527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曲线连接符 181"/>
          <p:cNvCxnSpPr/>
          <p:nvPr/>
        </p:nvCxnSpPr>
        <p:spPr>
          <a:xfrm rot="5400000" flipH="1" flipV="1">
            <a:off x="392648" y="7105695"/>
            <a:ext cx="760802" cy="6482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" name="曲线连接符 182"/>
          <p:cNvCxnSpPr/>
          <p:nvPr/>
        </p:nvCxnSpPr>
        <p:spPr>
          <a:xfrm rot="5400000" flipH="1" flipV="1">
            <a:off x="655689" y="6669770"/>
            <a:ext cx="779544" cy="453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曲线连接符 183"/>
          <p:cNvCxnSpPr/>
          <p:nvPr/>
        </p:nvCxnSpPr>
        <p:spPr>
          <a:xfrm rot="5400000">
            <a:off x="311978" y="6291216"/>
            <a:ext cx="714504" cy="5837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5" name="流程图: 手动操作 194"/>
          <p:cNvSpPr/>
          <p:nvPr/>
        </p:nvSpPr>
        <p:spPr>
          <a:xfrm rot="16200000">
            <a:off x="5062031" y="6313336"/>
            <a:ext cx="1677355" cy="1520768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63" dirty="0"/>
              <a:t>STGCN</a:t>
            </a:r>
            <a:endParaRPr lang="zh-CN" altLang="en-US" sz="2863" dirty="0"/>
          </a:p>
        </p:txBody>
      </p:sp>
      <p:sp>
        <p:nvSpPr>
          <p:cNvPr id="198" name="矩形 197"/>
          <p:cNvSpPr/>
          <p:nvPr/>
        </p:nvSpPr>
        <p:spPr>
          <a:xfrm>
            <a:off x="7917761" y="7633512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1"/>
                </a:solidFill>
              </a:rPr>
              <a:t>LSTM</a:t>
            </a:r>
            <a:endParaRPr lang="zh-CN" altLang="en-US" sz="2863" b="1" dirty="0">
              <a:solidFill>
                <a:schemeClr val="accent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853169" y="5442466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4"/>
                </a:solidFill>
              </a:rPr>
              <a:t>LSTM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7917761" y="6541396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6"/>
                </a:solidFill>
              </a:rPr>
              <a:t>LSTM</a:t>
            </a:r>
            <a:endParaRPr lang="zh-CN" altLang="en-US" sz="2863" b="1" dirty="0">
              <a:solidFill>
                <a:schemeClr val="accent6"/>
              </a:solidFill>
            </a:endParaRPr>
          </a:p>
        </p:txBody>
      </p:sp>
      <p:cxnSp>
        <p:nvCxnSpPr>
          <p:cNvPr id="219" name="直接连接符 218"/>
          <p:cNvCxnSpPr/>
          <p:nvPr/>
        </p:nvCxnSpPr>
        <p:spPr>
          <a:xfrm>
            <a:off x="2619583" y="6751058"/>
            <a:ext cx="1181029" cy="6428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7917761" y="8507728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2"/>
                </a:solidFill>
              </a:rPr>
              <a:t>LSTM</a:t>
            </a:r>
            <a:endParaRPr lang="zh-CN" altLang="en-US" sz="2863" b="1" dirty="0">
              <a:solidFill>
                <a:schemeClr val="accent2"/>
              </a:solidFill>
            </a:endParaRPr>
          </a:p>
        </p:txBody>
      </p:sp>
      <p:cxnSp>
        <p:nvCxnSpPr>
          <p:cNvPr id="251" name="直接箭头连接符 250"/>
          <p:cNvCxnSpPr>
            <a:stCxn id="180" idx="3"/>
          </p:cNvCxnSpPr>
          <p:nvPr/>
        </p:nvCxnSpPr>
        <p:spPr>
          <a:xfrm flipV="1">
            <a:off x="1723261" y="7073717"/>
            <a:ext cx="435250" cy="5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/>
          <p:nvPr/>
        </p:nvCxnSpPr>
        <p:spPr>
          <a:xfrm>
            <a:off x="4290509" y="7086057"/>
            <a:ext cx="754238" cy="20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195" idx="2"/>
          </p:cNvCxnSpPr>
          <p:nvPr/>
        </p:nvCxnSpPr>
        <p:spPr>
          <a:xfrm flipV="1">
            <a:off x="6661091" y="7072507"/>
            <a:ext cx="776661" cy="12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文本框 257"/>
          <p:cNvSpPr txBox="1"/>
          <p:nvPr/>
        </p:nvSpPr>
        <p:spPr>
          <a:xfrm>
            <a:off x="7828496" y="-924417"/>
            <a:ext cx="2155808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encoder</a:t>
            </a:r>
            <a:endParaRPr lang="zh-CN" altLang="en-US" sz="2863" b="1" dirty="0"/>
          </a:p>
        </p:txBody>
      </p:sp>
      <p:sp>
        <p:nvSpPr>
          <p:cNvPr id="260" name="矩形 259"/>
          <p:cNvSpPr/>
          <p:nvPr/>
        </p:nvSpPr>
        <p:spPr>
          <a:xfrm>
            <a:off x="10371771" y="5428243"/>
            <a:ext cx="1852063" cy="5271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Attention</a:t>
            </a:r>
            <a:endParaRPr lang="zh-CN" altLang="en-US" sz="2863" dirty="0">
              <a:solidFill>
                <a:schemeClr val="tx1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0371774" y="6539208"/>
            <a:ext cx="1832070" cy="51246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Attention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10371773" y="7559327"/>
            <a:ext cx="1847813" cy="5052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Attention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10389056" y="8522828"/>
            <a:ext cx="1888653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Attention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cxnSp>
        <p:nvCxnSpPr>
          <p:cNvPr id="264" name="直接箭头连接符 263"/>
          <p:cNvCxnSpPr/>
          <p:nvPr/>
        </p:nvCxnSpPr>
        <p:spPr>
          <a:xfrm flipV="1">
            <a:off x="1880191" y="-1599157"/>
            <a:ext cx="1214987" cy="274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/>
          <p:nvPr/>
        </p:nvCxnSpPr>
        <p:spPr>
          <a:xfrm flipV="1">
            <a:off x="4966231" y="-1599158"/>
            <a:ext cx="1326566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-59181" y="-2299015"/>
            <a:ext cx="1939373" cy="1454530"/>
          </a:xfrm>
          <a:prstGeom prst="rect">
            <a:avLst/>
          </a:prstGeom>
        </p:spPr>
      </p:pic>
      <p:pic>
        <p:nvPicPr>
          <p:cNvPr id="293" name="图片 29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-692" r="1946" b="-692"/>
          <a:stretch/>
        </p:blipFill>
        <p:spPr>
          <a:xfrm>
            <a:off x="3095179" y="-2353816"/>
            <a:ext cx="1871049" cy="1509331"/>
          </a:xfrm>
          <a:prstGeom prst="rect">
            <a:avLst/>
          </a:prstGeom>
        </p:spPr>
      </p:pic>
      <p:sp>
        <p:nvSpPr>
          <p:cNvPr id="294" name="流程图: 手动操作 293"/>
          <p:cNvSpPr/>
          <p:nvPr/>
        </p:nvSpPr>
        <p:spPr>
          <a:xfrm rot="16200000">
            <a:off x="6272398" y="-2359541"/>
            <a:ext cx="1677355" cy="1520768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63" dirty="0"/>
              <a:t>CNN</a:t>
            </a:r>
            <a:endParaRPr lang="zh-CN" altLang="en-US" sz="2863" dirty="0"/>
          </a:p>
        </p:txBody>
      </p:sp>
      <p:cxnSp>
        <p:nvCxnSpPr>
          <p:cNvPr id="300" name="直接箭头连接符 299"/>
          <p:cNvCxnSpPr/>
          <p:nvPr/>
        </p:nvCxnSpPr>
        <p:spPr>
          <a:xfrm>
            <a:off x="9549942" y="5816415"/>
            <a:ext cx="8218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9614530" y="6913160"/>
            <a:ext cx="757242" cy="2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 flipV="1">
            <a:off x="9614530" y="8030464"/>
            <a:ext cx="757242" cy="26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9614530" y="8894297"/>
            <a:ext cx="7572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文本框 312"/>
          <p:cNvSpPr txBox="1"/>
          <p:nvPr/>
        </p:nvSpPr>
        <p:spPr>
          <a:xfrm>
            <a:off x="11097597" y="-526544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0" b="1" dirty="0"/>
              <a:t>Z</a:t>
            </a:r>
          </a:p>
        </p:txBody>
      </p:sp>
      <p:sp>
        <p:nvSpPr>
          <p:cNvPr id="339" name="流程图: 可选过程 338"/>
          <p:cNvSpPr/>
          <p:nvPr/>
        </p:nvSpPr>
        <p:spPr>
          <a:xfrm>
            <a:off x="12648698" y="5115823"/>
            <a:ext cx="2163032" cy="4113126"/>
          </a:xfrm>
          <a:prstGeom prst="flowChartAlternateProcess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40" name="矩形 339"/>
          <p:cNvSpPr/>
          <p:nvPr/>
        </p:nvSpPr>
        <p:spPr>
          <a:xfrm>
            <a:off x="12951809" y="7539091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1"/>
                </a:solidFill>
              </a:rPr>
              <a:t>LSTM</a:t>
            </a:r>
            <a:endParaRPr lang="zh-CN" altLang="en-US" sz="2863" b="1" dirty="0">
              <a:solidFill>
                <a:schemeClr val="accent1"/>
              </a:solidFill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12887215" y="5427832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4"/>
                </a:solidFill>
              </a:rPr>
              <a:t>LSTM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12951809" y="6526764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6"/>
                </a:solidFill>
              </a:rPr>
              <a:t>LSTM</a:t>
            </a:r>
            <a:endParaRPr lang="zh-CN" altLang="en-US" sz="2863" b="1" dirty="0">
              <a:solidFill>
                <a:schemeClr val="accent6"/>
              </a:solidFill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12951809" y="8528446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2"/>
                </a:solidFill>
              </a:rPr>
              <a:t>LSTM</a:t>
            </a:r>
            <a:endParaRPr lang="zh-CN" altLang="en-US" sz="2863" b="1" dirty="0">
              <a:solidFill>
                <a:schemeClr val="accent2"/>
              </a:solidFill>
            </a:endParaRPr>
          </a:p>
        </p:txBody>
      </p:sp>
      <p:cxnSp>
        <p:nvCxnSpPr>
          <p:cNvPr id="348" name="直接箭头连接符 347"/>
          <p:cNvCxnSpPr>
            <a:stCxn id="260" idx="3"/>
            <a:endCxn id="341" idx="1"/>
          </p:cNvCxnSpPr>
          <p:nvPr/>
        </p:nvCxnSpPr>
        <p:spPr>
          <a:xfrm>
            <a:off x="12223837" y="5691814"/>
            <a:ext cx="663379" cy="11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261" idx="3"/>
            <a:endCxn id="342" idx="1"/>
          </p:cNvCxnSpPr>
          <p:nvPr/>
        </p:nvCxnSpPr>
        <p:spPr>
          <a:xfrm>
            <a:off x="12203840" y="6795442"/>
            <a:ext cx="747966" cy="6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262" idx="3"/>
            <a:endCxn id="340" idx="1"/>
          </p:cNvCxnSpPr>
          <p:nvPr/>
        </p:nvCxnSpPr>
        <p:spPr>
          <a:xfrm>
            <a:off x="12219586" y="7811942"/>
            <a:ext cx="732221" cy="2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>
            <a:stCxn id="263" idx="3"/>
            <a:endCxn id="343" idx="1"/>
          </p:cNvCxnSpPr>
          <p:nvPr/>
        </p:nvCxnSpPr>
        <p:spPr>
          <a:xfrm>
            <a:off x="12277705" y="8798302"/>
            <a:ext cx="674100" cy="5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文本框 359"/>
          <p:cNvSpPr txBox="1"/>
          <p:nvPr/>
        </p:nvSpPr>
        <p:spPr>
          <a:xfrm>
            <a:off x="12952008" y="-861326"/>
            <a:ext cx="2155808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decoder</a:t>
            </a:r>
            <a:endParaRPr lang="zh-CN" altLang="en-US" sz="2863" b="1" dirty="0"/>
          </a:p>
        </p:txBody>
      </p:sp>
      <p:cxnSp>
        <p:nvCxnSpPr>
          <p:cNvPr id="373" name="直接连接符 372"/>
          <p:cNvCxnSpPr>
            <a:stCxn id="294" idx="2"/>
          </p:cNvCxnSpPr>
          <p:nvPr/>
        </p:nvCxnSpPr>
        <p:spPr>
          <a:xfrm flipV="1">
            <a:off x="7871454" y="-1602376"/>
            <a:ext cx="2112847" cy="3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/>
          <p:nvPr/>
        </p:nvCxnSpPr>
        <p:spPr>
          <a:xfrm flipV="1">
            <a:off x="9934599" y="3751524"/>
            <a:ext cx="49707" cy="4940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/>
          <p:nvPr/>
        </p:nvCxnSpPr>
        <p:spPr>
          <a:xfrm flipV="1">
            <a:off x="9942284" y="5631103"/>
            <a:ext cx="4371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9942281" y="6676463"/>
            <a:ext cx="4371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9934595" y="7830179"/>
            <a:ext cx="4371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 flipV="1">
            <a:off x="9934597" y="8680273"/>
            <a:ext cx="4371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16106286" y="5391179"/>
            <a:ext cx="1941547" cy="21052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419" name="曲线连接符 418"/>
          <p:cNvCxnSpPr/>
          <p:nvPr/>
        </p:nvCxnSpPr>
        <p:spPr>
          <a:xfrm rot="5400000">
            <a:off x="16333606" y="6504584"/>
            <a:ext cx="594602" cy="34291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曲线连接符 419"/>
          <p:cNvCxnSpPr/>
          <p:nvPr/>
        </p:nvCxnSpPr>
        <p:spPr>
          <a:xfrm rot="5400000" flipH="1" flipV="1">
            <a:off x="18158362" y="6143885"/>
            <a:ext cx="559782" cy="276652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1" name="曲线连接符 420"/>
          <p:cNvCxnSpPr/>
          <p:nvPr/>
        </p:nvCxnSpPr>
        <p:spPr>
          <a:xfrm rot="5400000" flipH="1" flipV="1">
            <a:off x="18100543" y="5726125"/>
            <a:ext cx="563871" cy="312346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2" name="曲线连接符 421"/>
          <p:cNvCxnSpPr/>
          <p:nvPr/>
        </p:nvCxnSpPr>
        <p:spPr>
          <a:xfrm rot="5400000">
            <a:off x="16296347" y="6000358"/>
            <a:ext cx="527920" cy="394410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3" name="矩形 422"/>
          <p:cNvSpPr/>
          <p:nvPr/>
        </p:nvSpPr>
        <p:spPr>
          <a:xfrm>
            <a:off x="21151247" y="4884305"/>
            <a:ext cx="861604" cy="289393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F</a:t>
            </a:r>
          </a:p>
          <a:p>
            <a:pPr algn="ctr"/>
            <a:r>
              <a:rPr lang="en-US" altLang="zh-CN" sz="2863" b="1" dirty="0"/>
              <a:t>C</a:t>
            </a:r>
            <a:endParaRPr lang="zh-CN" altLang="en-US" sz="2863" b="1" dirty="0"/>
          </a:p>
        </p:txBody>
      </p:sp>
      <p:cxnSp>
        <p:nvCxnSpPr>
          <p:cNvPr id="427" name="曲线连接符 426"/>
          <p:cNvCxnSpPr/>
          <p:nvPr/>
        </p:nvCxnSpPr>
        <p:spPr>
          <a:xfrm rot="5400000" flipH="1" flipV="1">
            <a:off x="16732331" y="5848104"/>
            <a:ext cx="600679" cy="460605"/>
          </a:xfrm>
          <a:prstGeom prst="curved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曲线连接符 429"/>
          <p:cNvCxnSpPr/>
          <p:nvPr/>
        </p:nvCxnSpPr>
        <p:spPr>
          <a:xfrm rot="5400000" flipH="1" flipV="1">
            <a:off x="16986525" y="6173054"/>
            <a:ext cx="351526" cy="327802"/>
          </a:xfrm>
          <a:prstGeom prst="curved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曲线连接符 435"/>
          <p:cNvCxnSpPr/>
          <p:nvPr/>
        </p:nvCxnSpPr>
        <p:spPr>
          <a:xfrm rot="5400000" flipH="1" flipV="1">
            <a:off x="17025324" y="6580583"/>
            <a:ext cx="392964" cy="35601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曲线连接符 441"/>
          <p:cNvCxnSpPr/>
          <p:nvPr/>
        </p:nvCxnSpPr>
        <p:spPr>
          <a:xfrm rot="5400000" flipH="1" flipV="1">
            <a:off x="16716856" y="5586177"/>
            <a:ext cx="395001" cy="299847"/>
          </a:xfrm>
          <a:prstGeom prst="curvedConnector3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右箭头 445"/>
          <p:cNvSpPr/>
          <p:nvPr/>
        </p:nvSpPr>
        <p:spPr>
          <a:xfrm>
            <a:off x="15177937" y="6232158"/>
            <a:ext cx="841534" cy="3433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49" name="流程图: 可选过程 448"/>
          <p:cNvSpPr/>
          <p:nvPr/>
        </p:nvSpPr>
        <p:spPr>
          <a:xfrm>
            <a:off x="18255995" y="4347247"/>
            <a:ext cx="2163032" cy="4113126"/>
          </a:xfrm>
          <a:prstGeom prst="flowChartAlternateProcess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50" name="矩形 449"/>
          <p:cNvSpPr/>
          <p:nvPr/>
        </p:nvSpPr>
        <p:spPr>
          <a:xfrm>
            <a:off x="18539876" y="6662954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1"/>
                </a:solidFill>
              </a:rPr>
              <a:t>LSTM</a:t>
            </a:r>
            <a:endParaRPr lang="zh-CN" altLang="en-US" sz="2863" b="1" dirty="0">
              <a:solidFill>
                <a:schemeClr val="accent1"/>
              </a:solidFill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18475284" y="-764226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4"/>
                </a:solidFill>
              </a:rPr>
              <a:t>LSTM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452" name="矩形 451"/>
          <p:cNvSpPr/>
          <p:nvPr/>
        </p:nvSpPr>
        <p:spPr>
          <a:xfrm>
            <a:off x="18539876" y="5716276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6"/>
                </a:solidFill>
              </a:rPr>
              <a:t>LSTM</a:t>
            </a:r>
            <a:endParaRPr lang="zh-CN" altLang="en-US" sz="2863" b="1" dirty="0">
              <a:solidFill>
                <a:schemeClr val="accent6"/>
              </a:solidFill>
            </a:endParaRPr>
          </a:p>
        </p:txBody>
      </p:sp>
      <p:sp>
        <p:nvSpPr>
          <p:cNvPr id="453" name="矩形 452"/>
          <p:cNvSpPr/>
          <p:nvPr/>
        </p:nvSpPr>
        <p:spPr>
          <a:xfrm>
            <a:off x="18539876" y="7682606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2"/>
                </a:solidFill>
              </a:rPr>
              <a:t>LSTM</a:t>
            </a:r>
            <a:endParaRPr lang="zh-CN" altLang="en-US" sz="2863" b="1" dirty="0">
              <a:solidFill>
                <a:schemeClr val="accent2"/>
              </a:solidFill>
            </a:endParaRPr>
          </a:p>
        </p:txBody>
      </p:sp>
      <p:sp>
        <p:nvSpPr>
          <p:cNvPr id="463" name="右箭头 462"/>
          <p:cNvSpPr/>
          <p:nvPr/>
        </p:nvSpPr>
        <p:spPr>
          <a:xfrm>
            <a:off x="18981156" y="6233227"/>
            <a:ext cx="841534" cy="3433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64" name="右箭头 463"/>
          <p:cNvSpPr/>
          <p:nvPr/>
        </p:nvSpPr>
        <p:spPr>
          <a:xfrm>
            <a:off x="20440199" y="6214164"/>
            <a:ext cx="650448" cy="361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65" name="右箭头 464"/>
          <p:cNvSpPr/>
          <p:nvPr/>
        </p:nvSpPr>
        <p:spPr>
          <a:xfrm>
            <a:off x="22106672" y="6244464"/>
            <a:ext cx="650448" cy="361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66" name="矩形 465"/>
          <p:cNvSpPr/>
          <p:nvPr/>
        </p:nvSpPr>
        <p:spPr>
          <a:xfrm>
            <a:off x="22878319" y="4936249"/>
            <a:ext cx="861604" cy="289393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63" b="1" dirty="0"/>
              <a:t>Score</a:t>
            </a:r>
          </a:p>
        </p:txBody>
      </p:sp>
      <p:sp>
        <p:nvSpPr>
          <p:cNvPr id="467" name="文本框 466"/>
          <p:cNvSpPr txBox="1"/>
          <p:nvPr/>
        </p:nvSpPr>
        <p:spPr>
          <a:xfrm>
            <a:off x="18532694" y="-1586015"/>
            <a:ext cx="2155808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encoder</a:t>
            </a:r>
            <a:endParaRPr lang="zh-CN" altLang="en-US" sz="2863" b="1" dirty="0"/>
          </a:p>
        </p:txBody>
      </p:sp>
      <p:sp>
        <p:nvSpPr>
          <p:cNvPr id="469" name="文本框 468"/>
          <p:cNvSpPr txBox="1"/>
          <p:nvPr/>
        </p:nvSpPr>
        <p:spPr>
          <a:xfrm>
            <a:off x="10448962" y="-2592731"/>
            <a:ext cx="3400273" cy="87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89" b="1" dirty="0"/>
              <a:t>Generator</a:t>
            </a:r>
            <a:endParaRPr lang="zh-CN" altLang="en-US" sz="2863" b="1" dirty="0"/>
          </a:p>
        </p:txBody>
      </p:sp>
      <p:sp>
        <p:nvSpPr>
          <p:cNvPr id="470" name="文本框 469"/>
          <p:cNvSpPr txBox="1"/>
          <p:nvPr/>
        </p:nvSpPr>
        <p:spPr>
          <a:xfrm>
            <a:off x="16745571" y="-2560150"/>
            <a:ext cx="3400273" cy="87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89" b="1" dirty="0"/>
              <a:t>Critic</a:t>
            </a:r>
          </a:p>
        </p:txBody>
      </p:sp>
      <p:sp>
        <p:nvSpPr>
          <p:cNvPr id="473" name="文本框 472"/>
          <p:cNvSpPr txBox="1"/>
          <p:nvPr/>
        </p:nvSpPr>
        <p:spPr>
          <a:xfrm>
            <a:off x="1613135" y="-3045916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Physical Attention</a:t>
            </a:r>
            <a:endParaRPr lang="zh-CN" altLang="en-US" sz="2863" b="1" dirty="0"/>
          </a:p>
        </p:txBody>
      </p:sp>
      <p:cxnSp>
        <p:nvCxnSpPr>
          <p:cNvPr id="490" name="直接箭头连接符 489"/>
          <p:cNvCxnSpPr>
            <a:endCxn id="260" idx="0"/>
          </p:cNvCxnSpPr>
          <p:nvPr/>
        </p:nvCxnSpPr>
        <p:spPr>
          <a:xfrm flipH="1">
            <a:off x="11297800" y="5163744"/>
            <a:ext cx="0" cy="229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文本框 492"/>
          <p:cNvSpPr txBox="1"/>
          <p:nvPr/>
        </p:nvSpPr>
        <p:spPr>
          <a:xfrm>
            <a:off x="11130408" y="5969989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0" b="1" dirty="0"/>
              <a:t>Z</a:t>
            </a:r>
          </a:p>
        </p:txBody>
      </p:sp>
      <p:cxnSp>
        <p:nvCxnSpPr>
          <p:cNvPr id="494" name="直接箭头连接符 493"/>
          <p:cNvCxnSpPr/>
          <p:nvPr/>
        </p:nvCxnSpPr>
        <p:spPr>
          <a:xfrm flipH="1">
            <a:off x="11335753" y="6274710"/>
            <a:ext cx="0" cy="229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文本框 498"/>
          <p:cNvSpPr txBox="1"/>
          <p:nvPr/>
        </p:nvSpPr>
        <p:spPr>
          <a:xfrm>
            <a:off x="11153701" y="7029234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0" b="1" dirty="0"/>
              <a:t>Z</a:t>
            </a:r>
          </a:p>
        </p:txBody>
      </p:sp>
      <p:cxnSp>
        <p:nvCxnSpPr>
          <p:cNvPr id="500" name="直接箭头连接符 499"/>
          <p:cNvCxnSpPr/>
          <p:nvPr/>
        </p:nvCxnSpPr>
        <p:spPr>
          <a:xfrm flipH="1">
            <a:off x="11366189" y="7328378"/>
            <a:ext cx="0" cy="229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文本框 515"/>
          <p:cNvSpPr txBox="1"/>
          <p:nvPr/>
        </p:nvSpPr>
        <p:spPr>
          <a:xfrm>
            <a:off x="11173901" y="7968519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0" b="1" dirty="0"/>
              <a:t>Z</a:t>
            </a:r>
          </a:p>
        </p:txBody>
      </p:sp>
      <p:cxnSp>
        <p:nvCxnSpPr>
          <p:cNvPr id="517" name="直接箭头连接符 516"/>
          <p:cNvCxnSpPr/>
          <p:nvPr/>
        </p:nvCxnSpPr>
        <p:spPr>
          <a:xfrm flipH="1">
            <a:off x="11386388" y="8287862"/>
            <a:ext cx="0" cy="229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文本框 517"/>
          <p:cNvSpPr txBox="1"/>
          <p:nvPr/>
        </p:nvSpPr>
        <p:spPr>
          <a:xfrm>
            <a:off x="230456" y="8647707"/>
            <a:ext cx="720729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Spatial-Temporal graph convolution</a:t>
            </a:r>
            <a:endParaRPr lang="zh-CN" altLang="en-US" sz="2863" b="1" dirty="0"/>
          </a:p>
        </p:txBody>
      </p:sp>
    </p:spTree>
    <p:extLst>
      <p:ext uri="{BB962C8B-B14F-4D97-AF65-F5344CB8AC3E}">
        <p14:creationId xmlns:p14="http://schemas.microsoft.com/office/powerpoint/2010/main" val="53690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0" name="直接箭头连接符 959"/>
          <p:cNvCxnSpPr/>
          <p:nvPr/>
        </p:nvCxnSpPr>
        <p:spPr>
          <a:xfrm flipV="1">
            <a:off x="7413088" y="8622936"/>
            <a:ext cx="1365699" cy="1357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1134394" y="7884786"/>
            <a:ext cx="1620532" cy="1223506"/>
          </a:xfrm>
          <a:prstGeom prst="rect">
            <a:avLst/>
          </a:prstGeom>
        </p:spPr>
      </p:pic>
      <p:sp>
        <p:nvSpPr>
          <p:cNvPr id="308" name="文本框 307"/>
          <p:cNvSpPr txBox="1"/>
          <p:nvPr/>
        </p:nvSpPr>
        <p:spPr>
          <a:xfrm>
            <a:off x="3818392" y="9159325"/>
            <a:ext cx="23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梯形 188">
            <a:extLst>
              <a:ext uri="{FF2B5EF4-FFF2-40B4-BE49-F238E27FC236}">
                <a16:creationId xmlns:a16="http://schemas.microsoft.com/office/drawing/2014/main" id="{0CA8AB11-F836-45B4-8124-920F77C2BC37}"/>
              </a:ext>
            </a:extLst>
          </p:cNvPr>
          <p:cNvSpPr/>
          <p:nvPr/>
        </p:nvSpPr>
        <p:spPr>
          <a:xfrm rot="5400000">
            <a:off x="2825501" y="8350222"/>
            <a:ext cx="901293" cy="364644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1098366" y="6104127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inputs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5669341" y="6213626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scene attention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152147" y="6509627"/>
            <a:ext cx="1600873" cy="1093148"/>
            <a:chOff x="838830" y="11063901"/>
            <a:chExt cx="1600873" cy="1093148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048281"/>
              <a:chOff x="1146234" y="11315003"/>
              <a:chExt cx="1292468" cy="1048281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flipV="1">
                <a:off x="1855668" y="11522416"/>
                <a:ext cx="277590" cy="6491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0147" y="12235060"/>
                <a:ext cx="307377" cy="12822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19" y="12173008"/>
                <a:ext cx="271778" cy="620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477" y="12038866"/>
                <a:ext cx="264933" cy="1294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6" name="矩形 675">
            <a:extLst>
              <a:ext uri="{FF2B5EF4-FFF2-40B4-BE49-F238E27FC236}">
                <a16:creationId xmlns:a16="http://schemas.microsoft.com/office/drawing/2014/main" id="{BBB75603-647C-4FF6-9458-DD33A3A2F5C2}"/>
              </a:ext>
            </a:extLst>
          </p:cNvPr>
          <p:cNvSpPr/>
          <p:nvPr/>
        </p:nvSpPr>
        <p:spPr>
          <a:xfrm>
            <a:off x="5951095" y="8244680"/>
            <a:ext cx="1657201" cy="691800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3" name="直接箭头连接符 952"/>
          <p:cNvCxnSpPr>
            <a:stCxn id="292" idx="3"/>
          </p:cNvCxnSpPr>
          <p:nvPr/>
        </p:nvCxnSpPr>
        <p:spPr>
          <a:xfrm flipV="1">
            <a:off x="2754926" y="8493058"/>
            <a:ext cx="333187" cy="34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接箭头连接符 953"/>
          <p:cNvCxnSpPr/>
          <p:nvPr/>
        </p:nvCxnSpPr>
        <p:spPr>
          <a:xfrm>
            <a:off x="3458470" y="8477427"/>
            <a:ext cx="32619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接箭头连接符 954"/>
          <p:cNvCxnSpPr/>
          <p:nvPr/>
        </p:nvCxnSpPr>
        <p:spPr>
          <a:xfrm>
            <a:off x="2774605" y="6997761"/>
            <a:ext cx="880227" cy="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接箭头连接符 955"/>
          <p:cNvCxnSpPr/>
          <p:nvPr/>
        </p:nvCxnSpPr>
        <p:spPr>
          <a:xfrm flipV="1">
            <a:off x="4452415" y="7429967"/>
            <a:ext cx="0" cy="33778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直接箭头连接符 957"/>
          <p:cNvCxnSpPr>
            <a:endCxn id="676" idx="0"/>
          </p:cNvCxnSpPr>
          <p:nvPr/>
        </p:nvCxnSpPr>
        <p:spPr>
          <a:xfrm>
            <a:off x="6773027" y="7598860"/>
            <a:ext cx="6669" cy="6458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直接箭头连接符 958"/>
          <p:cNvCxnSpPr>
            <a:stCxn id="1055" idx="0"/>
          </p:cNvCxnSpPr>
          <p:nvPr/>
        </p:nvCxnSpPr>
        <p:spPr>
          <a:xfrm flipV="1">
            <a:off x="6786602" y="8955354"/>
            <a:ext cx="3061" cy="8008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直接箭头连接符 1013"/>
          <p:cNvCxnSpPr/>
          <p:nvPr/>
        </p:nvCxnSpPr>
        <p:spPr>
          <a:xfrm flipV="1">
            <a:off x="5177820" y="7030535"/>
            <a:ext cx="596622" cy="449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3714158" y="6581196"/>
            <a:ext cx="1464881" cy="833131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32415" y="7767695"/>
            <a:ext cx="1440000" cy="1440000"/>
            <a:chOff x="3654000" y="9540000"/>
            <a:chExt cx="1440000" cy="1440000"/>
          </a:xfrm>
        </p:grpSpPr>
        <p:sp>
          <p:nvSpPr>
            <p:cNvPr id="386" name="流程图: 过程 385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4014000" y="990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流程图: 过程 386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365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流程图: 过程 387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流程图: 过程 388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473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流程图: 过程 389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流程图: 过程 390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3654000" y="10260000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流程图: 过程 391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流程图: 过程 392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473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流程图: 过程 393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401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流程图: 过程 394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3654000" y="1062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流程图: 过程 395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437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流程图: 过程 396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4734000" y="1062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流程图: 过程 397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4014000" y="954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流程图: 过程 398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365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流程图: 过程 399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437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流程图: 过程 400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473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流程图: 过程 1123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2" name="文本框 401"/>
          <p:cNvSpPr txBox="1"/>
          <p:nvPr/>
        </p:nvSpPr>
        <p:spPr>
          <a:xfrm>
            <a:off x="1208168" y="9086087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Scene </a:t>
            </a:r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nputs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968933" y="10323398"/>
                <a:ext cx="1018682" cy="698286"/>
              </a:xfrm>
              <a:prstGeom prst="rect">
                <a:avLst/>
              </a:prstGeom>
              <a:noFill/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33" y="10323398"/>
                <a:ext cx="1018682" cy="698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文本框 436"/>
          <p:cNvSpPr txBox="1"/>
          <p:nvPr/>
        </p:nvSpPr>
        <p:spPr>
          <a:xfrm>
            <a:off x="1389098" y="11796076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nputs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445567" y="10691236"/>
            <a:ext cx="520074" cy="7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接箭头连接符 951"/>
          <p:cNvCxnSpPr/>
          <p:nvPr/>
        </p:nvCxnSpPr>
        <p:spPr>
          <a:xfrm>
            <a:off x="5004518" y="10701770"/>
            <a:ext cx="619508" cy="597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2" name="组合 961"/>
          <p:cNvGrpSpPr/>
          <p:nvPr/>
        </p:nvGrpSpPr>
        <p:grpSpPr>
          <a:xfrm>
            <a:off x="1646893" y="9778666"/>
            <a:ext cx="1713885" cy="1211397"/>
            <a:chOff x="5730096" y="6264558"/>
            <a:chExt cx="2130898" cy="1794158"/>
          </a:xfrm>
        </p:grpSpPr>
        <p:sp>
          <p:nvSpPr>
            <p:cNvPr id="1002" name="矩形 1001"/>
            <p:cNvSpPr/>
            <p:nvPr/>
          </p:nvSpPr>
          <p:spPr>
            <a:xfrm>
              <a:off x="5783879" y="6349752"/>
              <a:ext cx="2077115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003" name="组合 1002"/>
            <p:cNvGrpSpPr/>
            <p:nvPr/>
          </p:nvGrpSpPr>
          <p:grpSpPr>
            <a:xfrm>
              <a:off x="5730096" y="6264558"/>
              <a:ext cx="2024385" cy="1730054"/>
              <a:chOff x="5730096" y="6264558"/>
              <a:chExt cx="2024385" cy="1730054"/>
            </a:xfrm>
          </p:grpSpPr>
          <p:sp>
            <p:nvSpPr>
              <p:cNvPr id="1004" name="矩形 1003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005" name="矩形 1004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006" name="矩形 1005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1007" name="直接箭头连接符 1006"/>
              <p:cNvCxnSpPr>
                <a:cxnSpLocks/>
                <a:stCxn id="1005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直接箭头连接符 1007"/>
              <p:cNvCxnSpPr>
                <a:stCxn id="1005" idx="3"/>
                <a:endCxn id="1006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直接箭头连接符 1008"/>
              <p:cNvCxnSpPr>
                <a:stCxn id="1006" idx="2"/>
                <a:endCxn id="1004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直接箭头连接符 1009"/>
              <p:cNvCxnSpPr>
                <a:cxnSpLocks/>
                <a:endCxn id="1004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直接箭头连接符 1010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2" name="文本框 1011"/>
              <p:cNvSpPr txBox="1"/>
              <p:nvPr/>
            </p:nvSpPr>
            <p:spPr>
              <a:xfrm>
                <a:off x="5730096" y="6264558"/>
                <a:ext cx="659459" cy="4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3" name="矩形 1012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3" name="组合 962"/>
          <p:cNvGrpSpPr/>
          <p:nvPr/>
        </p:nvGrpSpPr>
        <p:grpSpPr>
          <a:xfrm>
            <a:off x="1502999" y="10143686"/>
            <a:ext cx="1670627" cy="1153877"/>
            <a:chOff x="5783880" y="6349752"/>
            <a:chExt cx="2077116" cy="1708964"/>
          </a:xfrm>
        </p:grpSpPr>
        <p:sp>
          <p:nvSpPr>
            <p:cNvPr id="990" name="矩形 989"/>
            <p:cNvSpPr/>
            <p:nvPr/>
          </p:nvSpPr>
          <p:spPr>
            <a:xfrm>
              <a:off x="5783880" y="6349752"/>
              <a:ext cx="2077116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91" name="组合 990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92" name="矩形 991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93" name="矩形 992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94" name="矩形 993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95" name="直接箭头连接符 994"/>
              <p:cNvCxnSpPr>
                <a:cxnSpLocks/>
                <a:stCxn id="993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直接箭头连接符 995"/>
              <p:cNvCxnSpPr>
                <a:stCxn id="993" idx="3"/>
                <a:endCxn id="994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直接箭头连接符 996"/>
              <p:cNvCxnSpPr>
                <a:stCxn id="994" idx="2"/>
                <a:endCxn id="992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直接箭头连接符 997"/>
              <p:cNvCxnSpPr>
                <a:cxnSpLocks/>
                <a:endCxn id="992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直接箭头连接符 998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1" name="矩形 1000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4" name="组合 963"/>
          <p:cNvGrpSpPr/>
          <p:nvPr/>
        </p:nvGrpSpPr>
        <p:grpSpPr>
          <a:xfrm>
            <a:off x="1285497" y="10461725"/>
            <a:ext cx="1670627" cy="1153877"/>
            <a:chOff x="5783880" y="6349753"/>
            <a:chExt cx="2077115" cy="1708965"/>
          </a:xfrm>
        </p:grpSpPr>
        <p:sp>
          <p:nvSpPr>
            <p:cNvPr id="978" name="矩形 977"/>
            <p:cNvSpPr/>
            <p:nvPr/>
          </p:nvSpPr>
          <p:spPr>
            <a:xfrm>
              <a:off x="5783880" y="6349753"/>
              <a:ext cx="2077115" cy="1708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79" name="组合 978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80" name="矩形 979"/>
              <p:cNvSpPr/>
              <p:nvPr/>
            </p:nvSpPr>
            <p:spPr>
              <a:xfrm>
                <a:off x="7164824" y="7570094"/>
                <a:ext cx="428174" cy="328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81" name="矩形 980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82" name="矩形 981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83" name="直接箭头连接符 982"/>
              <p:cNvCxnSpPr>
                <a:cxnSpLocks/>
                <a:stCxn id="981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直接箭头连接符 983"/>
              <p:cNvCxnSpPr>
                <a:stCxn id="981" idx="3"/>
                <a:endCxn id="982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直接箭头连接符 984"/>
              <p:cNvCxnSpPr>
                <a:stCxn id="982" idx="2"/>
                <a:endCxn id="980" idx="0"/>
              </p:cNvCxnSpPr>
              <p:nvPr/>
            </p:nvCxnSpPr>
            <p:spPr>
              <a:xfrm flipH="1">
                <a:off x="7378912" y="6751546"/>
                <a:ext cx="172606" cy="81854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接箭头连接符 985"/>
              <p:cNvCxnSpPr>
                <a:cxnSpLocks/>
                <a:endCxn id="980" idx="1"/>
              </p:cNvCxnSpPr>
              <p:nvPr/>
            </p:nvCxnSpPr>
            <p:spPr>
              <a:xfrm flipV="1">
                <a:off x="6268607" y="7734154"/>
                <a:ext cx="896217" cy="6480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直接箭头连接符 986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54815" y="11302371"/>
            <a:ext cx="262520" cy="3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6" name="文本框 1015"/>
          <p:cNvSpPr txBox="1"/>
          <p:nvPr/>
        </p:nvSpPr>
        <p:spPr>
          <a:xfrm>
            <a:off x="2325466" y="10105820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8" name="文本框 1017"/>
          <p:cNvSpPr txBox="1"/>
          <p:nvPr/>
        </p:nvSpPr>
        <p:spPr>
          <a:xfrm>
            <a:off x="2105023" y="1081157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9" name="文本框 1018"/>
          <p:cNvSpPr txBox="1"/>
          <p:nvPr/>
        </p:nvSpPr>
        <p:spPr>
          <a:xfrm>
            <a:off x="1876636" y="11157896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0" name="文本框 1019"/>
          <p:cNvSpPr txBox="1"/>
          <p:nvPr/>
        </p:nvSpPr>
        <p:spPr>
          <a:xfrm>
            <a:off x="2506040" y="978255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1" name="文本框 1020"/>
          <p:cNvSpPr txBox="1"/>
          <p:nvPr/>
        </p:nvSpPr>
        <p:spPr>
          <a:xfrm>
            <a:off x="2138532" y="1041126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文本框 1026"/>
          <p:cNvSpPr txBox="1"/>
          <p:nvPr/>
        </p:nvSpPr>
        <p:spPr>
          <a:xfrm>
            <a:off x="2432462" y="1122879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文本框 1028"/>
          <p:cNvSpPr txBox="1"/>
          <p:nvPr/>
        </p:nvSpPr>
        <p:spPr>
          <a:xfrm>
            <a:off x="1634125" y="1095175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文本框 1032"/>
          <p:cNvSpPr txBox="1"/>
          <p:nvPr/>
        </p:nvSpPr>
        <p:spPr>
          <a:xfrm>
            <a:off x="1695212" y="1052144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文本框 1028"/>
          <p:cNvSpPr txBox="1"/>
          <p:nvPr/>
        </p:nvSpPr>
        <p:spPr>
          <a:xfrm>
            <a:off x="2100633" y="991436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文本框 1028"/>
          <p:cNvSpPr txBox="1"/>
          <p:nvPr/>
        </p:nvSpPr>
        <p:spPr>
          <a:xfrm>
            <a:off x="1908923" y="10208129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文本框 1028"/>
          <p:cNvSpPr txBox="1"/>
          <p:nvPr/>
        </p:nvSpPr>
        <p:spPr>
          <a:xfrm>
            <a:off x="2984910" y="986209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7" name="文本框 1028"/>
          <p:cNvSpPr txBox="1"/>
          <p:nvPr/>
        </p:nvSpPr>
        <p:spPr>
          <a:xfrm>
            <a:off x="2802030" y="1016689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文本框 1028"/>
          <p:cNvSpPr txBox="1"/>
          <p:nvPr/>
        </p:nvSpPr>
        <p:spPr>
          <a:xfrm>
            <a:off x="2578510" y="1048185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6" name="文本框 1055"/>
          <p:cNvSpPr txBox="1"/>
          <p:nvPr/>
        </p:nvSpPr>
        <p:spPr>
          <a:xfrm>
            <a:off x="1462903" y="10094778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7" name="文本框 1056"/>
          <p:cNvSpPr txBox="1"/>
          <p:nvPr/>
        </p:nvSpPr>
        <p:spPr>
          <a:xfrm>
            <a:off x="1240310" y="10408651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269336" y="9756201"/>
            <a:ext cx="2781349" cy="2378251"/>
            <a:chOff x="5645019" y="10055843"/>
            <a:chExt cx="2781349" cy="2378251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348007" y="10055843"/>
              <a:ext cx="1670627" cy="1332805"/>
              <a:chOff x="6776109" y="7079809"/>
              <a:chExt cx="1670627" cy="1332805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6776109" y="7137056"/>
                <a:ext cx="1670627" cy="1275558"/>
                <a:chOff x="5783879" y="6349752"/>
                <a:chExt cx="2077115" cy="1708964"/>
              </a:xfrm>
            </p:grpSpPr>
            <p:sp>
              <p:nvSpPr>
                <p:cNvPr id="478" name="矩形 477"/>
                <p:cNvSpPr/>
                <p:nvPr/>
              </p:nvSpPr>
              <p:spPr>
                <a:xfrm>
                  <a:off x="5783879" y="6349752"/>
                  <a:ext cx="2077115" cy="1708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5865761" y="6480529"/>
                  <a:ext cx="1888720" cy="1514083"/>
                  <a:chOff x="5865761" y="6480529"/>
                  <a:chExt cx="1888720" cy="1514083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7164824" y="7570095"/>
                    <a:ext cx="405929" cy="2710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6275955" y="6572415"/>
                    <a:ext cx="405929" cy="271017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229" name="矩形 228"/>
                  <p:cNvSpPr/>
                  <p:nvPr/>
                </p:nvSpPr>
                <p:spPr>
                  <a:xfrm>
                    <a:off x="7348552" y="6480529"/>
                    <a:ext cx="405929" cy="27101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cxnSp>
                <p:nvCxnSpPr>
                  <p:cNvPr id="114" name="直接箭头连接符 113"/>
                  <p:cNvCxnSpPr>
                    <a:cxnSpLocks/>
                    <a:stCxn id="131" idx="2"/>
                  </p:cNvCxnSpPr>
                  <p:nvPr/>
                </p:nvCxnSpPr>
                <p:spPr>
                  <a:xfrm flipH="1">
                    <a:off x="6065646" y="6843430"/>
                    <a:ext cx="413275" cy="82001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箭头连接符 116"/>
                  <p:cNvCxnSpPr>
                    <a:stCxn id="131" idx="3"/>
                    <a:endCxn id="229" idx="1"/>
                  </p:cNvCxnSpPr>
                  <p:nvPr/>
                </p:nvCxnSpPr>
                <p:spPr>
                  <a:xfrm flipV="1">
                    <a:off x="6681886" y="6616042"/>
                    <a:ext cx="666667" cy="91885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箭头连接符 119"/>
                  <p:cNvCxnSpPr>
                    <a:stCxn id="229" idx="2"/>
                    <a:endCxn id="40" idx="0"/>
                  </p:cNvCxnSpPr>
                  <p:nvPr/>
                </p:nvCxnSpPr>
                <p:spPr>
                  <a:xfrm flipH="1">
                    <a:off x="7367782" y="6751546"/>
                    <a:ext cx="183731" cy="81855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箭头连接符 122"/>
                  <p:cNvCxnSpPr>
                    <a:cxnSpLocks/>
                    <a:endCxn id="40" idx="1"/>
                  </p:cNvCxnSpPr>
                  <p:nvPr/>
                </p:nvCxnSpPr>
                <p:spPr>
                  <a:xfrm flipV="1">
                    <a:off x="6268607" y="7705608"/>
                    <a:ext cx="896211" cy="9335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箭头连接符 136"/>
                  <p:cNvCxnSpPr/>
                  <p:nvPr/>
                </p:nvCxnSpPr>
                <p:spPr>
                  <a:xfrm>
                    <a:off x="6685966" y="6878940"/>
                    <a:ext cx="478856" cy="6645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5F4E6254-AABF-4702-B596-019E8791F305}"/>
                      </a:ext>
                    </a:extLst>
                  </p:cNvPr>
                  <p:cNvSpPr/>
                  <p:nvPr/>
                </p:nvSpPr>
                <p:spPr>
                  <a:xfrm>
                    <a:off x="5865761" y="7674145"/>
                    <a:ext cx="399768" cy="3204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5" name="文本框 1054"/>
                  <p:cNvSpPr txBox="1"/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5" name="文本框 10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6" name="文本框 305"/>
            <p:cNvSpPr txBox="1"/>
            <p:nvPr/>
          </p:nvSpPr>
          <p:spPr>
            <a:xfrm>
              <a:off x="5645019" y="12084768"/>
              <a:ext cx="2781349" cy="34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soft attention graph</a:t>
              </a:r>
              <a:endPara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2" name="组合 741"/>
            <p:cNvGrpSpPr/>
            <p:nvPr/>
          </p:nvGrpSpPr>
          <p:grpSpPr>
            <a:xfrm>
              <a:off x="6234016" y="10477557"/>
              <a:ext cx="1670627" cy="1433539"/>
              <a:chOff x="5783880" y="6349752"/>
              <a:chExt cx="2077116" cy="1708964"/>
            </a:xfrm>
          </p:grpSpPr>
          <p:sp>
            <p:nvSpPr>
              <p:cNvPr id="743" name="矩形 742"/>
              <p:cNvSpPr/>
              <p:nvPr/>
            </p:nvSpPr>
            <p:spPr>
              <a:xfrm>
                <a:off x="5783880" y="6349752"/>
                <a:ext cx="2077116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44" name="组合 743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745" name="矩形 744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6" name="矩形 745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7" name="矩形 746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48" name="直接箭头连接符 747"/>
                <p:cNvCxnSpPr>
                  <a:cxnSpLocks/>
                  <a:stCxn id="746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直接箭头连接符 748"/>
                <p:cNvCxnSpPr>
                  <a:stCxn id="746" idx="3"/>
                  <a:endCxn id="747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直接箭头连接符 749"/>
                <p:cNvCxnSpPr>
                  <a:stCxn id="747" idx="2"/>
                  <a:endCxn id="745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直接箭头连接符 750"/>
                <p:cNvCxnSpPr>
                  <a:cxnSpLocks/>
                  <a:endCxn id="745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直接箭头连接符 751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4" name="矩形 753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sp>
          <p:nvSpPr>
            <p:cNvPr id="1043" name="文本框 1028"/>
            <p:cNvSpPr txBox="1"/>
            <p:nvPr/>
          </p:nvSpPr>
          <p:spPr>
            <a:xfrm>
              <a:off x="6668400" y="1063035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4" name="文本框 1028"/>
            <p:cNvSpPr txBox="1"/>
            <p:nvPr/>
          </p:nvSpPr>
          <p:spPr>
            <a:xfrm>
              <a:off x="6769860" y="1023421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5" name="文本框 1028"/>
            <p:cNvSpPr txBox="1"/>
            <p:nvPr/>
          </p:nvSpPr>
          <p:spPr>
            <a:xfrm>
              <a:off x="7633574" y="1016058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6" name="文本框 1028"/>
            <p:cNvSpPr txBox="1"/>
            <p:nvPr/>
          </p:nvSpPr>
          <p:spPr>
            <a:xfrm>
              <a:off x="7521341" y="10568801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文本框 1028"/>
            <p:cNvSpPr txBox="1"/>
            <p:nvPr/>
          </p:nvSpPr>
          <p:spPr>
            <a:xfrm>
              <a:off x="7407217" y="10921786"/>
              <a:ext cx="259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文本框 1052"/>
                <p:cNvSpPr txBox="1"/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3" name="文本框 10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blipFill>
                  <a:blip r:embed="rId6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文本框 1053"/>
                <p:cNvSpPr txBox="1"/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4" name="文本框 1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blipFill>
                  <a:blip r:embed="rId17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9" name="文本框 1058"/>
            <p:cNvSpPr txBox="1"/>
            <p:nvPr/>
          </p:nvSpPr>
          <p:spPr>
            <a:xfrm>
              <a:off x="6305449" y="1007847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0" name="文本框 1059"/>
            <p:cNvSpPr txBox="1"/>
            <p:nvPr/>
          </p:nvSpPr>
          <p:spPr>
            <a:xfrm>
              <a:off x="6182104" y="1044278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022206" y="10791918"/>
              <a:ext cx="1838293" cy="1234397"/>
              <a:chOff x="6156498" y="8426199"/>
              <a:chExt cx="1838293" cy="1234397"/>
            </a:xfrm>
          </p:grpSpPr>
          <p:sp>
            <p:nvSpPr>
              <p:cNvPr id="769" name="矩形 768"/>
              <p:cNvSpPr/>
              <p:nvPr/>
            </p:nvSpPr>
            <p:spPr>
              <a:xfrm>
                <a:off x="6183265" y="8493929"/>
                <a:ext cx="1811526" cy="1166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70" name="组合 769"/>
              <p:cNvGrpSpPr/>
              <p:nvPr/>
            </p:nvGrpSpPr>
            <p:grpSpPr>
              <a:xfrm>
                <a:off x="6390022" y="8595019"/>
                <a:ext cx="1519100" cy="1022294"/>
                <a:chOff x="5865761" y="6480529"/>
                <a:chExt cx="1888720" cy="1514083"/>
              </a:xfrm>
            </p:grpSpPr>
            <p:sp>
              <p:nvSpPr>
                <p:cNvPr id="771" name="矩形 770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2" name="矩形 771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3" name="矩形 772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74" name="直接箭头连接符 773"/>
                <p:cNvCxnSpPr>
                  <a:cxnSpLocks/>
                  <a:stCxn id="772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箭头连接符 774"/>
                <p:cNvCxnSpPr>
                  <a:stCxn id="772" idx="3"/>
                  <a:endCxn id="773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直接箭头连接符 775"/>
                <p:cNvCxnSpPr>
                  <a:stCxn id="773" idx="2"/>
                  <a:endCxn id="771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直接箭头连接符 776"/>
                <p:cNvCxnSpPr>
                  <a:cxnSpLocks/>
                  <a:endCxn id="771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直接箭头连接符 777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8" name="文本框 1027"/>
                  <p:cNvSpPr txBox="1"/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8" name="文本框 10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9" name="文本框 1038"/>
                  <p:cNvSpPr txBox="1"/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39" name="文本框 10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0" name="文本框 1039"/>
                  <p:cNvSpPr txBox="1"/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0" name="文本框 10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1" name="文本框 1040"/>
              <p:cNvSpPr txBox="1"/>
              <p:nvPr/>
            </p:nvSpPr>
            <p:spPr>
              <a:xfrm>
                <a:off x="6749303" y="8598607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" name="文本框 1028"/>
              <p:cNvSpPr txBox="1"/>
              <p:nvPr/>
            </p:nvSpPr>
            <p:spPr>
              <a:xfrm>
                <a:off x="7584837" y="8516661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" name="文本框 1048"/>
              <p:cNvSpPr txBox="1"/>
              <p:nvPr/>
            </p:nvSpPr>
            <p:spPr>
              <a:xfrm>
                <a:off x="6415599" y="9341458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0" name="文本框 1049"/>
              <p:cNvSpPr txBox="1"/>
              <p:nvPr/>
            </p:nvSpPr>
            <p:spPr>
              <a:xfrm>
                <a:off x="7441687" y="9248386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1" name="文本框 1050"/>
                  <p:cNvSpPr txBox="1"/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1" name="文本框 10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2" name="文本框 1051"/>
                  <p:cNvSpPr txBox="1"/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2" name="文本框 10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2" name="文本框 1061"/>
              <p:cNvSpPr txBox="1"/>
              <p:nvPr/>
            </p:nvSpPr>
            <p:spPr>
              <a:xfrm>
                <a:off x="6156498" y="8486324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8" name="文本框 417"/>
          <p:cNvSpPr txBox="1"/>
          <p:nvPr/>
        </p:nvSpPr>
        <p:spPr>
          <a:xfrm>
            <a:off x="2582593" y="1091411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51113" y="9657387"/>
            <a:ext cx="7428076" cy="2587675"/>
          </a:xfrm>
          <a:prstGeom prst="roundRect">
            <a:avLst/>
          </a:prstGeom>
          <a:noFill/>
          <a:ln w="222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圆角矩形 439"/>
          <p:cNvSpPr/>
          <p:nvPr/>
        </p:nvSpPr>
        <p:spPr>
          <a:xfrm>
            <a:off x="776754" y="6027922"/>
            <a:ext cx="7558395" cy="3487590"/>
          </a:xfrm>
          <a:prstGeom prst="roundRect">
            <a:avLst/>
          </a:prstGeom>
          <a:noFill/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5776418" y="6562042"/>
            <a:ext cx="2296926" cy="995865"/>
            <a:chOff x="6019711" y="6481368"/>
            <a:chExt cx="2296926" cy="995865"/>
          </a:xfrm>
        </p:grpSpPr>
        <p:sp>
          <p:nvSpPr>
            <p:cNvPr id="277" name="文本框 276"/>
            <p:cNvSpPr txBox="1"/>
            <p:nvPr/>
          </p:nvSpPr>
          <p:spPr>
            <a:xfrm rot="6865018">
              <a:off x="7587082" y="6512983"/>
              <a:ext cx="485638" cy="97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63" dirty="0" smtClean="0"/>
                <a:t>…</a:t>
              </a:r>
              <a:endParaRPr lang="zh-CN" altLang="en-US" sz="2863" dirty="0"/>
            </a:p>
            <a:p>
              <a:endParaRPr lang="zh-CN" altLang="en-US" sz="2863" dirty="0"/>
            </a:p>
          </p:txBody>
        </p:sp>
        <p:sp>
          <p:nvSpPr>
            <p:cNvPr id="1082" name="文本框 1081"/>
            <p:cNvSpPr txBox="1"/>
            <p:nvPr/>
          </p:nvSpPr>
          <p:spPr>
            <a:xfrm>
              <a:off x="7754989" y="665536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文本框 1082"/>
            <p:cNvSpPr txBox="1"/>
            <p:nvPr/>
          </p:nvSpPr>
          <p:spPr>
            <a:xfrm>
              <a:off x="7662160" y="706359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019711" y="6481368"/>
              <a:ext cx="2241320" cy="9958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122537" y="6760800"/>
              <a:ext cx="1648784" cy="506785"/>
              <a:chOff x="8041623" y="14285742"/>
              <a:chExt cx="1648784" cy="506785"/>
            </a:xfrm>
          </p:grpSpPr>
          <p:sp>
            <p:nvSpPr>
              <p:cNvPr id="809" name="矩形 808"/>
              <p:cNvSpPr/>
              <p:nvPr/>
            </p:nvSpPr>
            <p:spPr>
              <a:xfrm rot="16200000">
                <a:off x="8085802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0" name="矩形 809"/>
              <p:cNvSpPr/>
              <p:nvPr/>
            </p:nvSpPr>
            <p:spPr>
              <a:xfrm rot="16200000">
                <a:off x="8036405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1" name="矩形 810"/>
              <p:cNvSpPr/>
              <p:nvPr/>
            </p:nvSpPr>
            <p:spPr>
              <a:xfrm rot="16200000">
                <a:off x="7969623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4" name="矩形 463"/>
              <p:cNvSpPr/>
              <p:nvPr/>
            </p:nvSpPr>
            <p:spPr>
              <a:xfrm rot="16200000">
                <a:off x="8530736" y="14357743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5" name="矩形 464"/>
              <p:cNvSpPr/>
              <p:nvPr/>
            </p:nvSpPr>
            <p:spPr>
              <a:xfrm rot="16200000">
                <a:off x="8481339" y="14432730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6" name="矩形 465"/>
              <p:cNvSpPr/>
              <p:nvPr/>
            </p:nvSpPr>
            <p:spPr>
              <a:xfrm rot="16200000">
                <a:off x="8414557" y="14504527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7" name="矩形 466"/>
              <p:cNvSpPr/>
              <p:nvPr/>
            </p:nvSpPr>
            <p:spPr>
              <a:xfrm rot="16200000">
                <a:off x="8969348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8" name="矩形 467"/>
              <p:cNvSpPr/>
              <p:nvPr/>
            </p:nvSpPr>
            <p:spPr>
              <a:xfrm rot="16200000">
                <a:off x="8919951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9" name="矩形 468"/>
              <p:cNvSpPr/>
              <p:nvPr/>
            </p:nvSpPr>
            <p:spPr>
              <a:xfrm rot="16200000">
                <a:off x="8853169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0" name="矩形 469"/>
              <p:cNvSpPr/>
              <p:nvPr/>
            </p:nvSpPr>
            <p:spPr>
              <a:xfrm rot="16200000">
                <a:off x="9402407" y="14357742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1" name="矩形 470"/>
              <p:cNvSpPr/>
              <p:nvPr/>
            </p:nvSpPr>
            <p:spPr>
              <a:xfrm rot="16200000">
                <a:off x="9353010" y="14432729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2" name="矩形 471"/>
              <p:cNvSpPr/>
              <p:nvPr/>
            </p:nvSpPr>
            <p:spPr>
              <a:xfrm rot="16200000">
                <a:off x="9286228" y="14504526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文本框 500"/>
              <p:cNvSpPr txBox="1"/>
              <p:nvPr/>
            </p:nvSpPr>
            <p:spPr>
              <a:xfrm>
                <a:off x="11970069" y="10812160"/>
                <a:ext cx="289282" cy="37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1" name="文本框 5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069" y="10812160"/>
                <a:ext cx="289282" cy="378117"/>
              </a:xfrm>
              <a:prstGeom prst="rect">
                <a:avLst/>
              </a:prstGeom>
              <a:blipFill>
                <a:blip r:embed="rId23"/>
                <a:stretch>
                  <a:fillRect r="-36170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9" name="直接箭头连接符 508"/>
          <p:cNvCxnSpPr/>
          <p:nvPr/>
        </p:nvCxnSpPr>
        <p:spPr>
          <a:xfrm flipV="1">
            <a:off x="10208824" y="10996976"/>
            <a:ext cx="271421" cy="450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 rot="16200000">
            <a:off x="10212641" y="11448765"/>
            <a:ext cx="223908" cy="206814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矩形 512"/>
              <p:cNvSpPr/>
              <p:nvPr/>
            </p:nvSpPr>
            <p:spPr>
              <a:xfrm>
                <a:off x="13304314" y="11418339"/>
                <a:ext cx="390368" cy="279274"/>
              </a:xfrm>
              <a:prstGeom prst="rect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3" name="矩形 5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314" y="11418339"/>
                <a:ext cx="390368" cy="279274"/>
              </a:xfrm>
              <a:prstGeom prst="rect">
                <a:avLst/>
              </a:prstGeom>
              <a:blipFill>
                <a:blip r:embed="rId24"/>
                <a:stretch>
                  <a:fillRect l="-4348"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" name="文本框 513"/>
          <p:cNvSpPr txBox="1"/>
          <p:nvPr/>
        </p:nvSpPr>
        <p:spPr>
          <a:xfrm>
            <a:off x="14255057" y="10849649"/>
            <a:ext cx="115426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nodes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文本框 514"/>
          <p:cNvSpPr txBox="1"/>
          <p:nvPr/>
        </p:nvSpPr>
        <p:spPr>
          <a:xfrm>
            <a:off x="10505663" y="10807903"/>
            <a:ext cx="115551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edges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文本框 515"/>
          <p:cNvSpPr txBox="1"/>
          <p:nvPr/>
        </p:nvSpPr>
        <p:spPr>
          <a:xfrm>
            <a:off x="12304792" y="10845869"/>
            <a:ext cx="126695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weights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" name="文本框 516"/>
          <p:cNvSpPr txBox="1"/>
          <p:nvPr/>
        </p:nvSpPr>
        <p:spPr>
          <a:xfrm>
            <a:off x="10505663" y="11369523"/>
            <a:ext cx="2530264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scene attention vector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文本框 517"/>
          <p:cNvSpPr txBox="1"/>
          <p:nvPr/>
        </p:nvSpPr>
        <p:spPr>
          <a:xfrm>
            <a:off x="13694682" y="11383966"/>
            <a:ext cx="331101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altLang="zh-CN" sz="167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altLang="zh-CN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function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79120" y="5555848"/>
            <a:ext cx="16266160" cy="6886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453212" y="7356786"/>
            <a:ext cx="8300628" cy="3298068"/>
            <a:chOff x="8441582" y="5980510"/>
            <a:chExt cx="8300628" cy="329806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BC7286-A3B2-4F33-BDF6-6A4416FA43D2}"/>
                </a:ext>
              </a:extLst>
            </p:cNvPr>
            <p:cNvGrpSpPr/>
            <p:nvPr/>
          </p:nvGrpSpPr>
          <p:grpSpPr>
            <a:xfrm>
              <a:off x="15069214" y="6793087"/>
              <a:ext cx="1509560" cy="1675496"/>
              <a:chOff x="12981212" y="11869029"/>
              <a:chExt cx="1509560" cy="1675496"/>
            </a:xfrm>
          </p:grpSpPr>
          <p:sp>
            <p:nvSpPr>
              <p:cNvPr id="408" name="矩形 407"/>
              <p:cNvSpPr/>
              <p:nvPr/>
            </p:nvSpPr>
            <p:spPr>
              <a:xfrm>
                <a:off x="12981212" y="11869029"/>
                <a:ext cx="1509560" cy="167549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419" name="曲线连接符 418"/>
              <p:cNvCxnSpPr/>
              <p:nvPr/>
            </p:nvCxnSpPr>
            <p:spPr>
              <a:xfrm rot="5400000">
                <a:off x="13025802" y="12886282"/>
                <a:ext cx="594602" cy="34291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曲线连接符 419"/>
              <p:cNvCxnSpPr/>
              <p:nvPr/>
            </p:nvCxnSpPr>
            <p:spPr>
              <a:xfrm rot="5400000" flipH="1" flipV="1">
                <a:off x="13950446" y="12525586"/>
                <a:ext cx="559782" cy="276652"/>
              </a:xfrm>
              <a:prstGeom prst="curvedConnector3">
                <a:avLst>
                  <a:gd name="adj1" fmla="val 50000"/>
                </a:avLst>
              </a:prstGeom>
              <a:ln>
                <a:prstDash val="sysDot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1" name="曲线连接符 420"/>
              <p:cNvCxnSpPr/>
              <p:nvPr/>
            </p:nvCxnSpPr>
            <p:spPr>
              <a:xfrm rot="5400000" flipH="1" flipV="1">
                <a:off x="13892626" y="12107828"/>
                <a:ext cx="563871" cy="312346"/>
              </a:xfrm>
              <a:prstGeom prst="curvedConnector3">
                <a:avLst>
                  <a:gd name="adj1" fmla="val 50000"/>
                </a:avLst>
              </a:prstGeom>
              <a:ln>
                <a:prstDash val="sysDot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2" name="曲线连接符 421"/>
              <p:cNvCxnSpPr/>
              <p:nvPr/>
            </p:nvCxnSpPr>
            <p:spPr>
              <a:xfrm rot="5400000">
                <a:off x="12988545" y="12382058"/>
                <a:ext cx="527920" cy="394410"/>
              </a:xfrm>
              <a:prstGeom prst="curvedConnector3">
                <a:avLst/>
              </a:prstGeom>
              <a:ln>
                <a:prstDash val="sysDot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7" name="曲线连接符 426"/>
              <p:cNvCxnSpPr/>
              <p:nvPr/>
            </p:nvCxnSpPr>
            <p:spPr>
              <a:xfrm rot="5400000" flipH="1" flipV="1">
                <a:off x="13424527" y="12229807"/>
                <a:ext cx="600679" cy="460605"/>
              </a:xfrm>
              <a:prstGeom prst="curvedConnector3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曲线连接符 429"/>
              <p:cNvCxnSpPr/>
              <p:nvPr/>
            </p:nvCxnSpPr>
            <p:spPr>
              <a:xfrm rot="5400000" flipH="1" flipV="1">
                <a:off x="13678720" y="12554756"/>
                <a:ext cx="351526" cy="327802"/>
              </a:xfrm>
              <a:prstGeom prst="curvedConnector3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曲线连接符 435"/>
              <p:cNvCxnSpPr/>
              <p:nvPr/>
            </p:nvCxnSpPr>
            <p:spPr>
              <a:xfrm rot="5400000" flipH="1" flipV="1">
                <a:off x="13717520" y="12962286"/>
                <a:ext cx="392964" cy="356019"/>
              </a:xfrm>
              <a:prstGeom prst="curvedConnector3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曲线连接符 441"/>
              <p:cNvCxnSpPr/>
              <p:nvPr/>
            </p:nvCxnSpPr>
            <p:spPr>
              <a:xfrm rot="5400000" flipH="1" flipV="1">
                <a:off x="13409052" y="11967875"/>
                <a:ext cx="395001" cy="299847"/>
              </a:xfrm>
              <a:prstGeom prst="curvedConnector3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/>
            <p:cNvGrpSpPr/>
            <p:nvPr/>
          </p:nvGrpSpPr>
          <p:grpSpPr>
            <a:xfrm>
              <a:off x="8502610" y="6635564"/>
              <a:ext cx="1916620" cy="2228064"/>
              <a:chOff x="9512377" y="7204266"/>
              <a:chExt cx="1916620" cy="2228064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9925627" y="7259613"/>
                <a:ext cx="1503370" cy="1466302"/>
                <a:chOff x="3990284" y="13055600"/>
                <a:chExt cx="2381025" cy="2509520"/>
              </a:xfrm>
            </p:grpSpPr>
            <p:sp>
              <p:nvSpPr>
                <p:cNvPr id="403" name="矩形 402"/>
                <p:cNvSpPr/>
                <p:nvPr/>
              </p:nvSpPr>
              <p:spPr>
                <a:xfrm>
                  <a:off x="3990284" y="13055600"/>
                  <a:ext cx="2381025" cy="250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04" name="矩形 403"/>
                <p:cNvSpPr/>
                <p:nvPr/>
              </p:nvSpPr>
              <p:spPr>
                <a:xfrm>
                  <a:off x="5806062" y="13719602"/>
                  <a:ext cx="399768" cy="3204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05" name="矩形 404"/>
                <p:cNvSpPr/>
                <p:nvPr/>
              </p:nvSpPr>
              <p:spPr>
                <a:xfrm>
                  <a:off x="4319134" y="14264740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06" name="矩形 405"/>
                <p:cNvSpPr/>
                <p:nvPr/>
              </p:nvSpPr>
              <p:spPr>
                <a:xfrm>
                  <a:off x="4843177" y="13292260"/>
                  <a:ext cx="399768" cy="32046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07" name="矩形 406"/>
                <p:cNvSpPr/>
                <p:nvPr/>
              </p:nvSpPr>
              <p:spPr>
                <a:xfrm rot="5400000">
                  <a:off x="4745147" y="13759367"/>
                  <a:ext cx="595827" cy="317918"/>
                </a:xfrm>
                <a:prstGeom prst="rect">
                  <a:avLst/>
                </a:prstGeom>
                <a:pattFill prst="ltUpDiag">
                  <a:fgClr>
                    <a:schemeClr val="accent6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09" name="矩形 408"/>
                <p:cNvSpPr/>
                <p:nvPr/>
              </p:nvSpPr>
              <p:spPr>
                <a:xfrm>
                  <a:off x="5246197" y="14570380"/>
                  <a:ext cx="399768" cy="3204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10" name="矩形 409"/>
                <p:cNvSpPr/>
                <p:nvPr/>
              </p:nvSpPr>
              <p:spPr>
                <a:xfrm rot="5400000">
                  <a:off x="5180928" y="15016957"/>
                  <a:ext cx="566699" cy="331246"/>
                </a:xfrm>
                <a:prstGeom prst="rect">
                  <a:avLst/>
                </a:prstGeom>
                <a:pattFill prst="ltUpDiag">
                  <a:fgClr>
                    <a:schemeClr val="accent4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11" name="矩形 410"/>
                <p:cNvSpPr/>
                <p:nvPr/>
              </p:nvSpPr>
              <p:spPr>
                <a:xfrm rot="5400000">
                  <a:off x="5736021" y="14157969"/>
                  <a:ext cx="549234" cy="331246"/>
                </a:xfrm>
                <a:prstGeom prst="rect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412" name="直接箭头连接符 411"/>
                <p:cNvCxnSpPr>
                  <a:stCxn id="406" idx="1"/>
                </p:cNvCxnSpPr>
                <p:nvPr/>
              </p:nvCxnSpPr>
              <p:spPr>
                <a:xfrm flipH="1">
                  <a:off x="4538314" y="13452501"/>
                  <a:ext cx="304862" cy="80101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直接箭头连接符 412"/>
                <p:cNvCxnSpPr>
                  <a:stCxn id="409" idx="1"/>
                  <a:endCxn id="405" idx="3"/>
                </p:cNvCxnSpPr>
                <p:nvPr/>
              </p:nvCxnSpPr>
              <p:spPr>
                <a:xfrm flipH="1" flipV="1">
                  <a:off x="4718898" y="14424978"/>
                  <a:ext cx="527294" cy="30564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直接箭头连接符 413"/>
                <p:cNvCxnSpPr>
                  <a:stCxn id="411" idx="1"/>
                  <a:endCxn id="409" idx="3"/>
                </p:cNvCxnSpPr>
                <p:nvPr/>
              </p:nvCxnSpPr>
              <p:spPr>
                <a:xfrm flipH="1">
                  <a:off x="5645967" y="14048974"/>
                  <a:ext cx="364675" cy="68164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直接箭头连接符 414"/>
                <p:cNvCxnSpPr>
                  <a:stCxn id="406" idx="3"/>
                  <a:endCxn id="404" idx="0"/>
                </p:cNvCxnSpPr>
                <p:nvPr/>
              </p:nvCxnSpPr>
              <p:spPr>
                <a:xfrm>
                  <a:off x="5242941" y="13452493"/>
                  <a:ext cx="763000" cy="26710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6" name="矩形 415"/>
                <p:cNvSpPr/>
                <p:nvPr/>
              </p:nvSpPr>
              <p:spPr>
                <a:xfrm rot="5400000">
                  <a:off x="4231473" y="14700468"/>
                  <a:ext cx="536131" cy="320650"/>
                </a:xfrm>
                <a:prstGeom prst="rect">
                  <a:avLst/>
                </a:prstGeom>
                <a:pattFill prst="ltUp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438" name="直接箭头连接符 437"/>
                <p:cNvCxnSpPr/>
                <p:nvPr/>
              </p:nvCxnSpPr>
              <p:spPr>
                <a:xfrm>
                  <a:off x="5071089" y="13643340"/>
                  <a:ext cx="399649" cy="8856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1" name="组合 590"/>
              <p:cNvGrpSpPr/>
              <p:nvPr/>
            </p:nvGrpSpPr>
            <p:grpSpPr>
              <a:xfrm>
                <a:off x="9788498" y="7606311"/>
                <a:ext cx="1503370" cy="1466302"/>
                <a:chOff x="3990284" y="13055600"/>
                <a:chExt cx="2381025" cy="2509520"/>
              </a:xfrm>
            </p:grpSpPr>
            <p:sp>
              <p:nvSpPr>
                <p:cNvPr id="592" name="矩形 591"/>
                <p:cNvSpPr/>
                <p:nvPr/>
              </p:nvSpPr>
              <p:spPr>
                <a:xfrm>
                  <a:off x="3990284" y="13055600"/>
                  <a:ext cx="2381025" cy="250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3" name="矩形 592"/>
                <p:cNvSpPr/>
                <p:nvPr/>
              </p:nvSpPr>
              <p:spPr>
                <a:xfrm>
                  <a:off x="5806062" y="13719602"/>
                  <a:ext cx="399768" cy="3204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4" name="矩形 593"/>
                <p:cNvSpPr/>
                <p:nvPr/>
              </p:nvSpPr>
              <p:spPr>
                <a:xfrm>
                  <a:off x="4319134" y="14264740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5" name="矩形 594"/>
                <p:cNvSpPr/>
                <p:nvPr/>
              </p:nvSpPr>
              <p:spPr>
                <a:xfrm>
                  <a:off x="4843177" y="13292260"/>
                  <a:ext cx="399768" cy="32046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6" name="矩形 595"/>
                <p:cNvSpPr/>
                <p:nvPr/>
              </p:nvSpPr>
              <p:spPr>
                <a:xfrm rot="5400000">
                  <a:off x="4745147" y="13759367"/>
                  <a:ext cx="595827" cy="317918"/>
                </a:xfrm>
                <a:prstGeom prst="rect">
                  <a:avLst/>
                </a:prstGeom>
                <a:pattFill prst="ltUpDiag">
                  <a:fgClr>
                    <a:schemeClr val="accent6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7" name="矩形 596"/>
                <p:cNvSpPr/>
                <p:nvPr/>
              </p:nvSpPr>
              <p:spPr>
                <a:xfrm>
                  <a:off x="5246197" y="14570380"/>
                  <a:ext cx="399768" cy="3204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8" name="矩形 597"/>
                <p:cNvSpPr/>
                <p:nvPr/>
              </p:nvSpPr>
              <p:spPr>
                <a:xfrm rot="5400000">
                  <a:off x="5180928" y="15016957"/>
                  <a:ext cx="566699" cy="331246"/>
                </a:xfrm>
                <a:prstGeom prst="rect">
                  <a:avLst/>
                </a:prstGeom>
                <a:pattFill prst="ltUpDiag">
                  <a:fgClr>
                    <a:schemeClr val="accent4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9" name="矩形 598"/>
                <p:cNvSpPr/>
                <p:nvPr/>
              </p:nvSpPr>
              <p:spPr>
                <a:xfrm rot="5400000">
                  <a:off x="5736021" y="14157969"/>
                  <a:ext cx="549234" cy="331246"/>
                </a:xfrm>
                <a:prstGeom prst="rect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00" name="直接箭头连接符 599"/>
                <p:cNvCxnSpPr>
                  <a:stCxn id="595" idx="1"/>
                </p:cNvCxnSpPr>
                <p:nvPr/>
              </p:nvCxnSpPr>
              <p:spPr>
                <a:xfrm flipH="1">
                  <a:off x="4538314" y="13452501"/>
                  <a:ext cx="304862" cy="80101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直接箭头连接符 600"/>
                <p:cNvCxnSpPr>
                  <a:stCxn id="597" idx="1"/>
                  <a:endCxn id="594" idx="3"/>
                </p:cNvCxnSpPr>
                <p:nvPr/>
              </p:nvCxnSpPr>
              <p:spPr>
                <a:xfrm flipH="1" flipV="1">
                  <a:off x="4718898" y="14424978"/>
                  <a:ext cx="527294" cy="30564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直接箭头连接符 601"/>
                <p:cNvCxnSpPr>
                  <a:stCxn id="599" idx="1"/>
                  <a:endCxn id="597" idx="3"/>
                </p:cNvCxnSpPr>
                <p:nvPr/>
              </p:nvCxnSpPr>
              <p:spPr>
                <a:xfrm flipH="1">
                  <a:off x="5645967" y="14048974"/>
                  <a:ext cx="364675" cy="68164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直接箭头连接符 602"/>
                <p:cNvCxnSpPr>
                  <a:stCxn id="595" idx="3"/>
                  <a:endCxn id="593" idx="0"/>
                </p:cNvCxnSpPr>
                <p:nvPr/>
              </p:nvCxnSpPr>
              <p:spPr>
                <a:xfrm>
                  <a:off x="5242941" y="13452493"/>
                  <a:ext cx="763000" cy="26710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4" name="矩形 603"/>
                <p:cNvSpPr/>
                <p:nvPr/>
              </p:nvSpPr>
              <p:spPr>
                <a:xfrm rot="5400000">
                  <a:off x="4231473" y="14700468"/>
                  <a:ext cx="536131" cy="320650"/>
                </a:xfrm>
                <a:prstGeom prst="rect">
                  <a:avLst/>
                </a:prstGeom>
                <a:pattFill prst="ltUp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05" name="直接箭头连接符 604"/>
                <p:cNvCxnSpPr/>
                <p:nvPr/>
              </p:nvCxnSpPr>
              <p:spPr>
                <a:xfrm>
                  <a:off x="5071089" y="13643340"/>
                  <a:ext cx="399649" cy="8856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3" name="文本框 1062"/>
              <p:cNvSpPr txBox="1"/>
              <p:nvPr/>
            </p:nvSpPr>
            <p:spPr>
              <a:xfrm>
                <a:off x="9884603" y="7204266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4" name="文本框 1063"/>
              <p:cNvSpPr txBox="1"/>
              <p:nvPr/>
            </p:nvSpPr>
            <p:spPr>
              <a:xfrm>
                <a:off x="9763443" y="7630819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7" name="文本框 1066"/>
                  <p:cNvSpPr txBox="1"/>
                  <p:nvPr/>
                </p:nvSpPr>
                <p:spPr>
                  <a:xfrm>
                    <a:off x="10784007" y="7275053"/>
                    <a:ext cx="287877" cy="3101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67" name="文本框 10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4007" y="7275053"/>
                    <a:ext cx="287877" cy="31015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8" name="文本框 1067"/>
                  <p:cNvSpPr txBox="1"/>
                  <p:nvPr/>
                </p:nvSpPr>
                <p:spPr>
                  <a:xfrm>
                    <a:off x="10677630" y="7619581"/>
                    <a:ext cx="287877" cy="3105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68" name="文本框 10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7630" y="7619581"/>
                    <a:ext cx="287877" cy="3105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9" name="文本框 1068"/>
                  <p:cNvSpPr txBox="1"/>
                  <p:nvPr/>
                </p:nvSpPr>
                <p:spPr>
                  <a:xfrm>
                    <a:off x="10508017" y="8015697"/>
                    <a:ext cx="287877" cy="3116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69" name="文本框 10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8017" y="8015697"/>
                    <a:ext cx="287877" cy="3116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1" name="文本框 1028"/>
              <p:cNvSpPr txBox="1"/>
              <p:nvPr/>
            </p:nvSpPr>
            <p:spPr>
              <a:xfrm>
                <a:off x="10454855" y="7327109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2" name="文本框 1028"/>
              <p:cNvSpPr txBox="1"/>
              <p:nvPr/>
            </p:nvSpPr>
            <p:spPr>
              <a:xfrm>
                <a:off x="10308324" y="7674680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3" name="文本框 1028"/>
              <p:cNvSpPr txBox="1"/>
              <p:nvPr/>
            </p:nvSpPr>
            <p:spPr>
              <a:xfrm>
                <a:off x="10151005" y="8045209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" name="组合 118"/>
              <p:cNvGrpSpPr/>
              <p:nvPr/>
            </p:nvGrpSpPr>
            <p:grpSpPr>
              <a:xfrm>
                <a:off x="9512377" y="7957237"/>
                <a:ext cx="1533738" cy="1475093"/>
                <a:chOff x="8815123" y="9522702"/>
                <a:chExt cx="1533738" cy="1475093"/>
              </a:xfrm>
            </p:grpSpPr>
            <p:grpSp>
              <p:nvGrpSpPr>
                <p:cNvPr id="655" name="组合 654"/>
                <p:cNvGrpSpPr/>
                <p:nvPr/>
              </p:nvGrpSpPr>
              <p:grpSpPr>
                <a:xfrm>
                  <a:off x="8845491" y="9531493"/>
                  <a:ext cx="1503370" cy="1466302"/>
                  <a:chOff x="3990284" y="13055597"/>
                  <a:chExt cx="2381025" cy="2509519"/>
                </a:xfrm>
              </p:grpSpPr>
              <p:sp>
                <p:nvSpPr>
                  <p:cNvPr id="656" name="矩形 655"/>
                  <p:cNvSpPr/>
                  <p:nvPr/>
                </p:nvSpPr>
                <p:spPr>
                  <a:xfrm>
                    <a:off x="3990284" y="13055597"/>
                    <a:ext cx="2381025" cy="25095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57" name="矩形 656"/>
                  <p:cNvSpPr/>
                  <p:nvPr/>
                </p:nvSpPr>
                <p:spPr>
                  <a:xfrm>
                    <a:off x="5806062" y="13719602"/>
                    <a:ext cx="399768" cy="32046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58" name="矩形 657"/>
                  <p:cNvSpPr/>
                  <p:nvPr/>
                </p:nvSpPr>
                <p:spPr>
                  <a:xfrm>
                    <a:off x="4319134" y="14264740"/>
                    <a:ext cx="399768" cy="3204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59" name="矩形 658"/>
                  <p:cNvSpPr/>
                  <p:nvPr/>
                </p:nvSpPr>
                <p:spPr>
                  <a:xfrm>
                    <a:off x="4843177" y="13292260"/>
                    <a:ext cx="399768" cy="320467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60" name="矩形 659"/>
                  <p:cNvSpPr/>
                  <p:nvPr/>
                </p:nvSpPr>
                <p:spPr>
                  <a:xfrm rot="5400000">
                    <a:off x="4745147" y="13759367"/>
                    <a:ext cx="595827" cy="317918"/>
                  </a:xfrm>
                  <a:prstGeom prst="rect">
                    <a:avLst/>
                  </a:prstGeom>
                  <a:pattFill prst="ltUpDiag">
                    <a:fgClr>
                      <a:schemeClr val="accent6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61" name="矩形 660"/>
                  <p:cNvSpPr/>
                  <p:nvPr/>
                </p:nvSpPr>
                <p:spPr>
                  <a:xfrm>
                    <a:off x="5246197" y="14570380"/>
                    <a:ext cx="399768" cy="3204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62" name="矩形 661"/>
                  <p:cNvSpPr/>
                  <p:nvPr/>
                </p:nvSpPr>
                <p:spPr>
                  <a:xfrm rot="5400000">
                    <a:off x="5166711" y="15002739"/>
                    <a:ext cx="566699" cy="359681"/>
                  </a:xfrm>
                  <a:prstGeom prst="rect">
                    <a:avLst/>
                  </a:prstGeom>
                  <a:pattFill prst="ltUpDiag">
                    <a:fgClr>
                      <a:schemeClr val="accent4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63" name="矩形 662"/>
                  <p:cNvSpPr/>
                  <p:nvPr/>
                </p:nvSpPr>
                <p:spPr>
                  <a:xfrm rot="5400000">
                    <a:off x="5736021" y="14157969"/>
                    <a:ext cx="549234" cy="331246"/>
                  </a:xfrm>
                  <a:prstGeom prst="rect">
                    <a:avLst/>
                  </a:prstGeom>
                  <a:pattFill prst="ltUp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cxnSp>
                <p:nvCxnSpPr>
                  <p:cNvPr id="664" name="直接箭头连接符 663"/>
                  <p:cNvCxnSpPr>
                    <a:stCxn id="659" idx="1"/>
                  </p:cNvCxnSpPr>
                  <p:nvPr/>
                </p:nvCxnSpPr>
                <p:spPr>
                  <a:xfrm flipH="1">
                    <a:off x="4538314" y="13452501"/>
                    <a:ext cx="304862" cy="801013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箭头连接符 664"/>
                  <p:cNvCxnSpPr>
                    <a:stCxn id="661" idx="1"/>
                    <a:endCxn id="658" idx="3"/>
                  </p:cNvCxnSpPr>
                  <p:nvPr/>
                </p:nvCxnSpPr>
                <p:spPr>
                  <a:xfrm flipH="1" flipV="1">
                    <a:off x="4718898" y="14424978"/>
                    <a:ext cx="527294" cy="305641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箭头连接符 665"/>
                  <p:cNvCxnSpPr>
                    <a:stCxn id="663" idx="1"/>
                    <a:endCxn id="661" idx="3"/>
                  </p:cNvCxnSpPr>
                  <p:nvPr/>
                </p:nvCxnSpPr>
                <p:spPr>
                  <a:xfrm flipH="1">
                    <a:off x="5645967" y="14048974"/>
                    <a:ext cx="364675" cy="681642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箭头连接符 666"/>
                  <p:cNvCxnSpPr>
                    <a:stCxn id="659" idx="3"/>
                    <a:endCxn id="657" idx="0"/>
                  </p:cNvCxnSpPr>
                  <p:nvPr/>
                </p:nvCxnSpPr>
                <p:spPr>
                  <a:xfrm>
                    <a:off x="5242941" y="13452493"/>
                    <a:ext cx="763000" cy="267106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8" name="矩形 667"/>
                  <p:cNvSpPr/>
                  <p:nvPr/>
                </p:nvSpPr>
                <p:spPr>
                  <a:xfrm rot="5400000">
                    <a:off x="4221285" y="14686518"/>
                    <a:ext cx="592568" cy="404988"/>
                  </a:xfrm>
                  <a:prstGeom prst="rect">
                    <a:avLst/>
                  </a:prstGeom>
                  <a:pattFill prst="ltUpDiag">
                    <a:fgClr>
                      <a:schemeClr val="accent2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cxnSp>
                <p:nvCxnSpPr>
                  <p:cNvPr id="669" name="直接箭头连接符 668"/>
                  <p:cNvCxnSpPr/>
                  <p:nvPr/>
                </p:nvCxnSpPr>
                <p:spPr>
                  <a:xfrm>
                    <a:off x="5071089" y="13643340"/>
                    <a:ext cx="399649" cy="885601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66" name="文本框 1062"/>
                <p:cNvSpPr txBox="1"/>
                <p:nvPr/>
              </p:nvSpPr>
              <p:spPr>
                <a:xfrm>
                  <a:off x="8815123" y="9522702"/>
                  <a:ext cx="53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T= 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0" name="文本框 1069"/>
                    <p:cNvSpPr txBox="1"/>
                    <p:nvPr/>
                  </p:nvSpPr>
                  <p:spPr>
                    <a:xfrm>
                      <a:off x="9714699" y="9545643"/>
                      <a:ext cx="287877" cy="3091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0" name="文本框 10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14699" y="9545643"/>
                      <a:ext cx="287877" cy="3091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270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74" name="文本框 1028"/>
                <p:cNvSpPr txBox="1"/>
                <p:nvPr/>
              </p:nvSpPr>
              <p:spPr>
                <a:xfrm>
                  <a:off x="9382870" y="9604849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5" name="文本框 1028"/>
                <p:cNvSpPr txBox="1"/>
                <p:nvPr/>
              </p:nvSpPr>
              <p:spPr>
                <a:xfrm>
                  <a:off x="9981639" y="9844970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6" name="文本框 1028"/>
                <p:cNvSpPr txBox="1"/>
                <p:nvPr/>
              </p:nvSpPr>
              <p:spPr>
                <a:xfrm>
                  <a:off x="9644878" y="10343141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7" name="文本框 1028"/>
                <p:cNvSpPr txBox="1"/>
                <p:nvPr/>
              </p:nvSpPr>
              <p:spPr>
                <a:xfrm>
                  <a:off x="9025480" y="10190283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8" name="文本框 1077"/>
                    <p:cNvSpPr txBox="1"/>
                    <p:nvPr/>
                  </p:nvSpPr>
                  <p:spPr>
                    <a:xfrm>
                      <a:off x="8925935" y="9781625"/>
                      <a:ext cx="287877" cy="3091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13</m:t>
                                </m:r>
                              </m:sub>
                              <m:sup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8" name="文本框 10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25935" y="9781625"/>
                      <a:ext cx="287877" cy="3091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270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9" name="文本框 1078"/>
                    <p:cNvSpPr txBox="1"/>
                    <p:nvPr/>
                  </p:nvSpPr>
                  <p:spPr>
                    <a:xfrm>
                      <a:off x="9229898" y="10405734"/>
                      <a:ext cx="287877" cy="3091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34</m:t>
                                </m:r>
                              </m:sub>
                              <m:sup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9" name="文本框 10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29898" y="10405734"/>
                      <a:ext cx="287877" cy="3091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319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0" name="文本框 1079"/>
                    <p:cNvSpPr txBox="1"/>
                    <p:nvPr/>
                  </p:nvSpPr>
                  <p:spPr>
                    <a:xfrm>
                      <a:off x="9586817" y="9929041"/>
                      <a:ext cx="287877" cy="3091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0" name="文本框 10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86817" y="9929041"/>
                      <a:ext cx="287877" cy="3091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9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1" name="文本框 1080"/>
                    <p:cNvSpPr txBox="1"/>
                    <p:nvPr/>
                  </p:nvSpPr>
                  <p:spPr>
                    <a:xfrm>
                      <a:off x="9929989" y="10394022"/>
                      <a:ext cx="287877" cy="3091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24</m:t>
                                </m:r>
                              </m:sub>
                              <m:sup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1" name="文本框 10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29989" y="10394022"/>
                      <a:ext cx="287877" cy="3091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319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84" name="直接箭头连接符 1083"/>
            <p:cNvCxnSpPr>
              <a:endCxn id="43" idx="2"/>
            </p:cNvCxnSpPr>
            <p:nvPr/>
          </p:nvCxnSpPr>
          <p:spPr>
            <a:xfrm flipV="1">
              <a:off x="10475089" y="7601993"/>
              <a:ext cx="547727" cy="1414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箭头连接符 1084"/>
            <p:cNvCxnSpPr>
              <a:stCxn id="43" idx="0"/>
            </p:cNvCxnSpPr>
            <p:nvPr/>
          </p:nvCxnSpPr>
          <p:spPr>
            <a:xfrm>
              <a:off x="11429830" y="7601993"/>
              <a:ext cx="481893" cy="6394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梯形 42"/>
            <p:cNvSpPr/>
            <p:nvPr/>
          </p:nvSpPr>
          <p:spPr>
            <a:xfrm rot="5400000">
              <a:off x="10639305" y="7398486"/>
              <a:ext cx="1174036" cy="407014"/>
            </a:xfrm>
            <a:prstGeom prst="trapezoi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0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GCN</a:t>
              </a:r>
              <a:endParaRPr lang="zh-CN" altLang="en-US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6" name="直接箭头连接符 1085"/>
            <p:cNvCxnSpPr/>
            <p:nvPr/>
          </p:nvCxnSpPr>
          <p:spPr>
            <a:xfrm>
              <a:off x="13521548" y="7654160"/>
              <a:ext cx="628740" cy="181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接箭头连接符 1088"/>
            <p:cNvCxnSpPr>
              <a:stCxn id="176" idx="0"/>
            </p:cNvCxnSpPr>
            <p:nvPr/>
          </p:nvCxnSpPr>
          <p:spPr>
            <a:xfrm flipV="1">
              <a:off x="14592232" y="7649138"/>
              <a:ext cx="468493" cy="502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梯形 175">
              <a:extLst>
                <a:ext uri="{FF2B5EF4-FFF2-40B4-BE49-F238E27FC236}">
                  <a16:creationId xmlns:a16="http://schemas.microsoft.com/office/drawing/2014/main" id="{D96269D0-7BE1-4877-B588-A17B85572ED6}"/>
                </a:ext>
              </a:extLst>
            </p:cNvPr>
            <p:cNvSpPr/>
            <p:nvPr/>
          </p:nvSpPr>
          <p:spPr>
            <a:xfrm rot="5400000">
              <a:off x="13866871" y="7425712"/>
              <a:ext cx="993826" cy="456896"/>
            </a:xfrm>
            <a:prstGeom prst="trapezoi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0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TCNs</a:t>
              </a:r>
              <a:endParaRPr lang="zh-CN" altLang="en-US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5" name="文本框 1104"/>
            <p:cNvSpPr txBox="1"/>
            <p:nvPr/>
          </p:nvSpPr>
          <p:spPr>
            <a:xfrm>
              <a:off x="8529544" y="6209431"/>
              <a:ext cx="2781349" cy="34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interaction </a:t>
              </a:r>
              <a:r>
                <a:rPr lang="en-US" altLang="zh-CN" sz="167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</a:t>
              </a:r>
              <a:endPara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圆角矩形 495"/>
            <p:cNvSpPr/>
            <p:nvPr/>
          </p:nvSpPr>
          <p:spPr>
            <a:xfrm>
              <a:off x="8441582" y="5980510"/>
              <a:ext cx="8300628" cy="3298068"/>
            </a:xfrm>
            <a:prstGeom prst="roundRect">
              <a:avLst/>
            </a:prstGeom>
            <a:noFill/>
            <a:ln w="2222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文本框 498"/>
            <p:cNvSpPr txBox="1"/>
            <p:nvPr/>
          </p:nvSpPr>
          <p:spPr>
            <a:xfrm>
              <a:off x="11722091" y="6295761"/>
              <a:ext cx="2781349" cy="34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GCN output </a:t>
              </a:r>
              <a:r>
                <a:rPr lang="en-US" altLang="zh-CN" sz="167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11918566" y="6845769"/>
              <a:ext cx="1741272" cy="1580391"/>
              <a:chOff x="9586768" y="3310966"/>
              <a:chExt cx="1216860" cy="1040902"/>
            </a:xfrm>
          </p:grpSpPr>
          <p:grpSp>
            <p:nvGrpSpPr>
              <p:cNvPr id="574" name="Google Shape;3864;p65"/>
              <p:cNvGrpSpPr/>
              <p:nvPr/>
            </p:nvGrpSpPr>
            <p:grpSpPr>
              <a:xfrm>
                <a:off x="9586768" y="3310966"/>
                <a:ext cx="929282" cy="851696"/>
                <a:chOff x="6240000" y="821025"/>
                <a:chExt cx="2323200" cy="2134500"/>
              </a:xfrm>
            </p:grpSpPr>
            <p:sp>
              <p:nvSpPr>
                <p:cNvPr id="675" name="Google Shape;3866;p65"/>
                <p:cNvSpPr/>
                <p:nvPr/>
              </p:nvSpPr>
              <p:spPr>
                <a:xfrm flipH="1">
                  <a:off x="6240000" y="8210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77" name="Google Shape;3867;p65"/>
                <p:cNvSpPr/>
                <p:nvPr/>
              </p:nvSpPr>
              <p:spPr>
                <a:xfrm flipH="1">
                  <a:off x="6820800" y="8210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78" name="Google Shape;3868;p65"/>
                <p:cNvSpPr/>
                <p:nvPr/>
              </p:nvSpPr>
              <p:spPr>
                <a:xfrm flipH="1">
                  <a:off x="7401600" y="8210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79" name="Google Shape;3869;p65"/>
                <p:cNvSpPr/>
                <p:nvPr/>
              </p:nvSpPr>
              <p:spPr>
                <a:xfrm flipH="1">
                  <a:off x="7982400" y="8210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1" name="Google Shape;3871;p65"/>
                <p:cNvSpPr/>
                <p:nvPr/>
              </p:nvSpPr>
              <p:spPr>
                <a:xfrm flipH="1">
                  <a:off x="6240000" y="1353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2" name="Google Shape;3872;p65"/>
                <p:cNvSpPr/>
                <p:nvPr/>
              </p:nvSpPr>
              <p:spPr>
                <a:xfrm flipH="1">
                  <a:off x="6820800" y="1353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3" name="Google Shape;3873;p65"/>
                <p:cNvSpPr/>
                <p:nvPr/>
              </p:nvSpPr>
              <p:spPr>
                <a:xfrm flipH="1">
                  <a:off x="7401600" y="1353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4" name="Google Shape;3874;p65"/>
                <p:cNvSpPr/>
                <p:nvPr/>
              </p:nvSpPr>
              <p:spPr>
                <a:xfrm flipH="1">
                  <a:off x="7982400" y="1353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6" name="Google Shape;3876;p65"/>
                <p:cNvSpPr/>
                <p:nvPr/>
              </p:nvSpPr>
              <p:spPr>
                <a:xfrm flipH="1">
                  <a:off x="6240000" y="18882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7" name="Google Shape;3877;p65"/>
                <p:cNvSpPr/>
                <p:nvPr/>
              </p:nvSpPr>
              <p:spPr>
                <a:xfrm flipH="1">
                  <a:off x="6820800" y="18882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8" name="Google Shape;3878;p65"/>
                <p:cNvSpPr/>
                <p:nvPr/>
              </p:nvSpPr>
              <p:spPr>
                <a:xfrm flipH="1">
                  <a:off x="7401600" y="18882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9" name="Google Shape;3879;p65"/>
                <p:cNvSpPr/>
                <p:nvPr/>
              </p:nvSpPr>
              <p:spPr>
                <a:xfrm flipH="1">
                  <a:off x="7982400" y="18882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91" name="Google Shape;3881;p65"/>
                <p:cNvSpPr/>
                <p:nvPr/>
              </p:nvSpPr>
              <p:spPr>
                <a:xfrm flipH="1">
                  <a:off x="6240000" y="2422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92" name="Google Shape;3882;p65"/>
                <p:cNvSpPr/>
                <p:nvPr/>
              </p:nvSpPr>
              <p:spPr>
                <a:xfrm flipH="1">
                  <a:off x="6820800" y="2422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93" name="Google Shape;3883;p65"/>
                <p:cNvSpPr/>
                <p:nvPr/>
              </p:nvSpPr>
              <p:spPr>
                <a:xfrm flipH="1">
                  <a:off x="7401600" y="2422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94" name="Google Shape;3884;p65"/>
                <p:cNvSpPr/>
                <p:nvPr/>
              </p:nvSpPr>
              <p:spPr>
                <a:xfrm flipH="1">
                  <a:off x="7982400" y="2422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</p:grpSp>
          <p:grpSp>
            <p:nvGrpSpPr>
              <p:cNvPr id="575" name="Google Shape;3891;p65"/>
              <p:cNvGrpSpPr/>
              <p:nvPr/>
            </p:nvGrpSpPr>
            <p:grpSpPr>
              <a:xfrm>
                <a:off x="9734143" y="3387471"/>
                <a:ext cx="929282" cy="851696"/>
                <a:chOff x="5950075" y="854725"/>
                <a:chExt cx="2323200" cy="2134500"/>
              </a:xfrm>
            </p:grpSpPr>
            <p:sp>
              <p:nvSpPr>
                <p:cNvPr id="619" name="Google Shape;3893;p65"/>
                <p:cNvSpPr/>
                <p:nvPr/>
              </p:nvSpPr>
              <p:spPr>
                <a:xfrm flipH="1">
                  <a:off x="5950075" y="854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3894;p65"/>
                <p:cNvSpPr/>
                <p:nvPr/>
              </p:nvSpPr>
              <p:spPr>
                <a:xfrm flipH="1">
                  <a:off x="6530875" y="854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3895;p65"/>
                <p:cNvSpPr/>
                <p:nvPr/>
              </p:nvSpPr>
              <p:spPr>
                <a:xfrm flipH="1">
                  <a:off x="7111675" y="854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3896;p65"/>
                <p:cNvSpPr/>
                <p:nvPr/>
              </p:nvSpPr>
              <p:spPr>
                <a:xfrm flipH="1">
                  <a:off x="7692475" y="854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3898;p65"/>
                <p:cNvSpPr/>
                <p:nvPr/>
              </p:nvSpPr>
              <p:spPr>
                <a:xfrm flipH="1">
                  <a:off x="5950075" y="13875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3899;p65"/>
                <p:cNvSpPr/>
                <p:nvPr/>
              </p:nvSpPr>
              <p:spPr>
                <a:xfrm flipH="1">
                  <a:off x="6530875" y="13875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3900;p65"/>
                <p:cNvSpPr/>
                <p:nvPr/>
              </p:nvSpPr>
              <p:spPr>
                <a:xfrm flipH="1">
                  <a:off x="7111675" y="13875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3901;p65"/>
                <p:cNvSpPr/>
                <p:nvPr/>
              </p:nvSpPr>
              <p:spPr>
                <a:xfrm flipH="1">
                  <a:off x="7692475" y="13875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3903;p65"/>
                <p:cNvSpPr/>
                <p:nvPr/>
              </p:nvSpPr>
              <p:spPr>
                <a:xfrm flipH="1">
                  <a:off x="5950075" y="19219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3904;p65"/>
                <p:cNvSpPr/>
                <p:nvPr/>
              </p:nvSpPr>
              <p:spPr>
                <a:xfrm flipH="1">
                  <a:off x="6530875" y="19219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3905;p65"/>
                <p:cNvSpPr/>
                <p:nvPr/>
              </p:nvSpPr>
              <p:spPr>
                <a:xfrm flipH="1">
                  <a:off x="7111675" y="19219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3906;p65"/>
                <p:cNvSpPr/>
                <p:nvPr/>
              </p:nvSpPr>
              <p:spPr>
                <a:xfrm flipH="1">
                  <a:off x="7692475" y="19219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3908;p65"/>
                <p:cNvSpPr/>
                <p:nvPr/>
              </p:nvSpPr>
              <p:spPr>
                <a:xfrm flipH="1">
                  <a:off x="5950075" y="24564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3909;p65"/>
                <p:cNvSpPr/>
                <p:nvPr/>
              </p:nvSpPr>
              <p:spPr>
                <a:xfrm flipH="1">
                  <a:off x="6530875" y="24564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3910;p65"/>
                <p:cNvSpPr/>
                <p:nvPr/>
              </p:nvSpPr>
              <p:spPr>
                <a:xfrm flipH="1">
                  <a:off x="7111675" y="24564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3911;p65"/>
                <p:cNvSpPr/>
                <p:nvPr/>
              </p:nvSpPr>
              <p:spPr>
                <a:xfrm flipH="1">
                  <a:off x="7692475" y="24564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6" name="Google Shape;3918;p65"/>
              <p:cNvGrpSpPr/>
              <p:nvPr/>
            </p:nvGrpSpPr>
            <p:grpSpPr>
              <a:xfrm>
                <a:off x="9874346" y="3500172"/>
                <a:ext cx="929282" cy="851696"/>
                <a:chOff x="2854300" y="1168125"/>
                <a:chExt cx="2323200" cy="2134500"/>
              </a:xfrm>
            </p:grpSpPr>
            <p:sp>
              <p:nvSpPr>
                <p:cNvPr id="578" name="Google Shape;3920;p65"/>
                <p:cNvSpPr/>
                <p:nvPr/>
              </p:nvSpPr>
              <p:spPr>
                <a:xfrm flipH="1">
                  <a:off x="2854300" y="11681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3921;p65"/>
                <p:cNvSpPr/>
                <p:nvPr/>
              </p:nvSpPr>
              <p:spPr>
                <a:xfrm flipH="1">
                  <a:off x="3435100" y="11681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3922;p65"/>
                <p:cNvSpPr/>
                <p:nvPr/>
              </p:nvSpPr>
              <p:spPr>
                <a:xfrm flipH="1">
                  <a:off x="4015900" y="11681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3923;p65"/>
                <p:cNvSpPr/>
                <p:nvPr/>
              </p:nvSpPr>
              <p:spPr>
                <a:xfrm flipH="1">
                  <a:off x="4596700" y="11681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3925;p65"/>
                <p:cNvSpPr/>
                <p:nvPr/>
              </p:nvSpPr>
              <p:spPr>
                <a:xfrm flipH="1">
                  <a:off x="2854300" y="17009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3926;p65"/>
                <p:cNvSpPr/>
                <p:nvPr/>
              </p:nvSpPr>
              <p:spPr>
                <a:xfrm flipH="1">
                  <a:off x="3435100" y="17009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3927;p65"/>
                <p:cNvSpPr/>
                <p:nvPr/>
              </p:nvSpPr>
              <p:spPr>
                <a:xfrm flipH="1">
                  <a:off x="4015900" y="17009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3928;p65"/>
                <p:cNvSpPr/>
                <p:nvPr/>
              </p:nvSpPr>
              <p:spPr>
                <a:xfrm flipH="1">
                  <a:off x="4596700" y="17009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3930;p65"/>
                <p:cNvSpPr/>
                <p:nvPr/>
              </p:nvSpPr>
              <p:spPr>
                <a:xfrm flipH="1">
                  <a:off x="2854300" y="22353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3931;p65"/>
                <p:cNvSpPr/>
                <p:nvPr/>
              </p:nvSpPr>
              <p:spPr>
                <a:xfrm flipH="1">
                  <a:off x="3435100" y="22353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3932;p65"/>
                <p:cNvSpPr/>
                <p:nvPr/>
              </p:nvSpPr>
              <p:spPr>
                <a:xfrm flipH="1">
                  <a:off x="4015900" y="22353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3933;p65"/>
                <p:cNvSpPr/>
                <p:nvPr/>
              </p:nvSpPr>
              <p:spPr>
                <a:xfrm flipH="1">
                  <a:off x="4596700" y="22353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3935;p65"/>
                <p:cNvSpPr/>
                <p:nvPr/>
              </p:nvSpPr>
              <p:spPr>
                <a:xfrm flipH="1">
                  <a:off x="2854300" y="2769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3936;p65"/>
                <p:cNvSpPr/>
                <p:nvPr/>
              </p:nvSpPr>
              <p:spPr>
                <a:xfrm flipH="1">
                  <a:off x="3435100" y="2769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3937;p65"/>
                <p:cNvSpPr/>
                <p:nvPr/>
              </p:nvSpPr>
              <p:spPr>
                <a:xfrm flipH="1">
                  <a:off x="4015900" y="2769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3938;p65"/>
                <p:cNvSpPr/>
                <p:nvPr/>
              </p:nvSpPr>
              <p:spPr>
                <a:xfrm flipH="1">
                  <a:off x="4596700" y="2769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" name="组合 22"/>
          <p:cNvGrpSpPr/>
          <p:nvPr/>
        </p:nvGrpSpPr>
        <p:grpSpPr>
          <a:xfrm>
            <a:off x="14038132" y="10817715"/>
            <a:ext cx="327416" cy="413202"/>
            <a:chOff x="14038132" y="10777075"/>
            <a:chExt cx="327416" cy="413202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5F4E6254-AABF-4702-B596-019E8791F305}"/>
                </a:ext>
              </a:extLst>
            </p:cNvPr>
            <p:cNvSpPr/>
            <p:nvPr/>
          </p:nvSpPr>
          <p:spPr>
            <a:xfrm>
              <a:off x="14082620" y="10867439"/>
              <a:ext cx="197800" cy="2235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341" name="文本框 1028"/>
            <p:cNvSpPr txBox="1"/>
            <p:nvPr/>
          </p:nvSpPr>
          <p:spPr>
            <a:xfrm>
              <a:off x="14038132" y="10777075"/>
              <a:ext cx="327416" cy="41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1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1114583" y="8086452"/>
            <a:ext cx="1620532" cy="122350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15080968" y="6738999"/>
            <a:ext cx="1509560" cy="1675496"/>
            <a:chOff x="12992966" y="11814941"/>
            <a:chExt cx="1509560" cy="1675496"/>
          </a:xfrm>
        </p:grpSpPr>
        <p:sp>
          <p:nvSpPr>
            <p:cNvPr id="408" name="矩形 407"/>
            <p:cNvSpPr/>
            <p:nvPr/>
          </p:nvSpPr>
          <p:spPr>
            <a:xfrm>
              <a:off x="12992966" y="11814941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419" name="曲线连接符 418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曲线连接符 419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曲线连接符 420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2" name="曲线连接符 421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7" name="曲线连接符 426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曲线连接符 429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曲线连接符 435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曲线连接符 441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文本框 307"/>
          <p:cNvSpPr txBox="1"/>
          <p:nvPr/>
        </p:nvSpPr>
        <p:spPr>
          <a:xfrm>
            <a:off x="3818392" y="9159325"/>
            <a:ext cx="23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梯形 188">
            <a:extLst>
              <a:ext uri="{FF2B5EF4-FFF2-40B4-BE49-F238E27FC236}">
                <a16:creationId xmlns:a16="http://schemas.microsoft.com/office/drawing/2014/main" id="{0CA8AB11-F836-45B4-8124-920F77C2BC37}"/>
              </a:ext>
            </a:extLst>
          </p:cNvPr>
          <p:cNvSpPr/>
          <p:nvPr/>
        </p:nvSpPr>
        <p:spPr>
          <a:xfrm rot="5400000">
            <a:off x="2814604" y="8544930"/>
            <a:ext cx="901293" cy="364644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1043837" y="6033724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5636877" y="6100575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scene attention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149495" y="6386902"/>
            <a:ext cx="1600873" cy="1093148"/>
            <a:chOff x="838830" y="11063901"/>
            <a:chExt cx="1600873" cy="1093148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048281"/>
              <a:chOff x="1146234" y="11315003"/>
              <a:chExt cx="1292468" cy="1048281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flipV="1">
                <a:off x="1855668" y="11522416"/>
                <a:ext cx="277590" cy="6491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0147" y="12235060"/>
                <a:ext cx="307377" cy="12822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19" y="12173008"/>
                <a:ext cx="271778" cy="620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477" y="12038866"/>
                <a:ext cx="264933" cy="1294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6" name="矩形 675">
            <a:extLst>
              <a:ext uri="{FF2B5EF4-FFF2-40B4-BE49-F238E27FC236}">
                <a16:creationId xmlns:a16="http://schemas.microsoft.com/office/drawing/2014/main" id="{BBB75603-647C-4FF6-9458-DD33A3A2F5C2}"/>
              </a:ext>
            </a:extLst>
          </p:cNvPr>
          <p:cNvSpPr/>
          <p:nvPr/>
        </p:nvSpPr>
        <p:spPr>
          <a:xfrm>
            <a:off x="5961063" y="8092757"/>
            <a:ext cx="1657201" cy="691800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2008054" y="6491947"/>
            <a:ext cx="1706165" cy="1651154"/>
            <a:chOff x="12344149" y="9650943"/>
            <a:chExt cx="2038106" cy="1598051"/>
          </a:xfrm>
        </p:grpSpPr>
        <p:sp>
          <p:nvSpPr>
            <p:cNvPr id="304" name="矩形 303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290" name="矩形 289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291" name="矩形 290"/>
              <p:cNvSpPr/>
              <p:nvPr/>
            </p:nvSpPr>
            <p:spPr>
              <a:xfrm>
                <a:off x="13681482" y="9340933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293" name="矩形 292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295" name="直接箭头连接符 294"/>
              <p:cNvCxnSpPr>
                <a:stCxn id="291" idx="2"/>
                <a:endCxn id="293" idx="0"/>
              </p:cNvCxnSpPr>
              <p:nvPr/>
            </p:nvCxnSpPr>
            <p:spPr>
              <a:xfrm flipH="1">
                <a:off x="13620752" y="9964509"/>
                <a:ext cx="255906" cy="7562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箭头连接符 295"/>
              <p:cNvCxnSpPr>
                <a:stCxn id="291" idx="3"/>
                <a:endCxn id="294" idx="1"/>
              </p:cNvCxnSpPr>
              <p:nvPr/>
            </p:nvCxnSpPr>
            <p:spPr>
              <a:xfrm flipV="1">
                <a:off x="14071833" y="9633856"/>
                <a:ext cx="721589" cy="188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箭头连接符 296"/>
              <p:cNvCxnSpPr>
                <a:stCxn id="294" idx="2"/>
                <a:endCxn id="290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箭头连接符 297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298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3" name="组合 912"/>
          <p:cNvGrpSpPr/>
          <p:nvPr/>
        </p:nvGrpSpPr>
        <p:grpSpPr>
          <a:xfrm>
            <a:off x="11911515" y="6782392"/>
            <a:ext cx="1706165" cy="1651154"/>
            <a:chOff x="12344149" y="9650943"/>
            <a:chExt cx="2038106" cy="1598051"/>
          </a:xfrm>
        </p:grpSpPr>
        <p:sp>
          <p:nvSpPr>
            <p:cNvPr id="914" name="矩形 913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15" name="组合 914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916" name="矩形 915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17" name="矩形 916"/>
              <p:cNvSpPr/>
              <p:nvPr/>
            </p:nvSpPr>
            <p:spPr>
              <a:xfrm>
                <a:off x="13682140" y="9342583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18" name="矩形 917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19" name="矩形 918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20" name="直接箭头连接符 919"/>
              <p:cNvCxnSpPr>
                <a:stCxn id="917" idx="2"/>
                <a:endCxn id="918" idx="0"/>
              </p:cNvCxnSpPr>
              <p:nvPr/>
            </p:nvCxnSpPr>
            <p:spPr>
              <a:xfrm flipH="1">
                <a:off x="13620752" y="9966159"/>
                <a:ext cx="256564" cy="7545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接箭头连接符 920"/>
              <p:cNvCxnSpPr>
                <a:stCxn id="917" idx="3"/>
                <a:endCxn id="919" idx="1"/>
              </p:cNvCxnSpPr>
              <p:nvPr/>
            </p:nvCxnSpPr>
            <p:spPr>
              <a:xfrm flipV="1">
                <a:off x="14072491" y="9633856"/>
                <a:ext cx="720931" cy="205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接箭头连接符 921"/>
              <p:cNvCxnSpPr>
                <a:stCxn id="919" idx="2"/>
                <a:endCxn id="916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接箭头连接符 922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接箭头连接符 923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9" name="组合 938"/>
          <p:cNvGrpSpPr/>
          <p:nvPr/>
        </p:nvGrpSpPr>
        <p:grpSpPr>
          <a:xfrm>
            <a:off x="11721671" y="7067381"/>
            <a:ext cx="1706165" cy="1651154"/>
            <a:chOff x="12344149" y="9650943"/>
            <a:chExt cx="2038106" cy="1598051"/>
          </a:xfrm>
        </p:grpSpPr>
        <p:sp>
          <p:nvSpPr>
            <p:cNvPr id="940" name="矩形 939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41" name="组合 940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942" name="矩形 941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43" name="矩形 942"/>
              <p:cNvSpPr/>
              <p:nvPr/>
            </p:nvSpPr>
            <p:spPr>
              <a:xfrm>
                <a:off x="13680902" y="9412037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44" name="矩形 943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45" name="矩形 944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46" name="直接箭头连接符 945"/>
              <p:cNvCxnSpPr>
                <a:stCxn id="943" idx="2"/>
                <a:endCxn id="944" idx="0"/>
              </p:cNvCxnSpPr>
              <p:nvPr/>
            </p:nvCxnSpPr>
            <p:spPr>
              <a:xfrm flipH="1">
                <a:off x="13620746" y="10035608"/>
                <a:ext cx="255326" cy="68513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直接箭头连接符 946"/>
              <p:cNvCxnSpPr>
                <a:stCxn id="943" idx="3"/>
                <a:endCxn id="945" idx="1"/>
              </p:cNvCxnSpPr>
              <p:nvPr/>
            </p:nvCxnSpPr>
            <p:spPr>
              <a:xfrm flipV="1">
                <a:off x="14071252" y="9633856"/>
                <a:ext cx="722176" cy="8996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直接箭头连接符 947"/>
              <p:cNvCxnSpPr>
                <a:stCxn id="945" idx="2"/>
                <a:endCxn id="942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直接箭头连接符 948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直接箭头连接符 949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53" name="直接箭头连接符 952"/>
          <p:cNvCxnSpPr>
            <a:stCxn id="292" idx="3"/>
          </p:cNvCxnSpPr>
          <p:nvPr/>
        </p:nvCxnSpPr>
        <p:spPr>
          <a:xfrm flipV="1">
            <a:off x="2735115" y="8694724"/>
            <a:ext cx="333187" cy="34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接箭头连接符 953"/>
          <p:cNvCxnSpPr/>
          <p:nvPr/>
        </p:nvCxnSpPr>
        <p:spPr>
          <a:xfrm>
            <a:off x="3444313" y="8694724"/>
            <a:ext cx="32619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接箭头连接符 954"/>
          <p:cNvCxnSpPr>
            <a:stCxn id="1015" idx="3"/>
            <a:endCxn id="253" idx="1"/>
          </p:cNvCxnSpPr>
          <p:nvPr/>
        </p:nvCxnSpPr>
        <p:spPr>
          <a:xfrm flipV="1">
            <a:off x="2750368" y="6933031"/>
            <a:ext cx="929842" cy="44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接箭头连接符 955"/>
          <p:cNvCxnSpPr/>
          <p:nvPr/>
        </p:nvCxnSpPr>
        <p:spPr>
          <a:xfrm flipV="1">
            <a:off x="4477020" y="7400849"/>
            <a:ext cx="0" cy="33778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直接箭头连接符 957"/>
          <p:cNvCxnSpPr>
            <a:endCxn id="676" idx="0"/>
          </p:cNvCxnSpPr>
          <p:nvPr/>
        </p:nvCxnSpPr>
        <p:spPr>
          <a:xfrm>
            <a:off x="6782995" y="7446937"/>
            <a:ext cx="6669" cy="6458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直接箭头连接符 958"/>
          <p:cNvCxnSpPr>
            <a:stCxn id="1055" idx="0"/>
          </p:cNvCxnSpPr>
          <p:nvPr/>
        </p:nvCxnSpPr>
        <p:spPr>
          <a:xfrm flipV="1">
            <a:off x="6786602" y="8792747"/>
            <a:ext cx="3062" cy="96345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直接箭头连接符 959"/>
          <p:cNvCxnSpPr/>
          <p:nvPr/>
        </p:nvCxnSpPr>
        <p:spPr>
          <a:xfrm>
            <a:off x="7635149" y="8411630"/>
            <a:ext cx="900000" cy="25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直接箭头连接符 1013"/>
          <p:cNvCxnSpPr>
            <a:stCxn id="253" idx="3"/>
          </p:cNvCxnSpPr>
          <p:nvPr/>
        </p:nvCxnSpPr>
        <p:spPr>
          <a:xfrm flipV="1">
            <a:off x="5145091" y="6927713"/>
            <a:ext cx="466634" cy="531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8502610" y="6635564"/>
            <a:ext cx="1916620" cy="2228064"/>
            <a:chOff x="9512377" y="7204266"/>
            <a:chExt cx="1916620" cy="2228064"/>
          </a:xfrm>
        </p:grpSpPr>
        <p:grpSp>
          <p:nvGrpSpPr>
            <p:cNvPr id="19" name="组合 18"/>
            <p:cNvGrpSpPr/>
            <p:nvPr/>
          </p:nvGrpSpPr>
          <p:grpSpPr>
            <a:xfrm>
              <a:off x="9925627" y="7259613"/>
              <a:ext cx="1503370" cy="1466302"/>
              <a:chOff x="3990284" y="13055600"/>
              <a:chExt cx="2381025" cy="2509520"/>
            </a:xfrm>
          </p:grpSpPr>
          <p:sp>
            <p:nvSpPr>
              <p:cNvPr id="403" name="矩形 402"/>
              <p:cNvSpPr/>
              <p:nvPr/>
            </p:nvSpPr>
            <p:spPr>
              <a:xfrm>
                <a:off x="3990284" y="13055600"/>
                <a:ext cx="2381025" cy="2509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5806062" y="13719602"/>
                <a:ext cx="399768" cy="3204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4319134" y="14264740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4843177" y="13292260"/>
                <a:ext cx="399768" cy="3204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7" name="矩形 406"/>
              <p:cNvSpPr/>
              <p:nvPr/>
            </p:nvSpPr>
            <p:spPr>
              <a:xfrm rot="5400000">
                <a:off x="4745147" y="13759367"/>
                <a:ext cx="595827" cy="3179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5246197" y="14570380"/>
                <a:ext cx="399768" cy="320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10" name="矩形 409"/>
              <p:cNvSpPr/>
              <p:nvPr/>
            </p:nvSpPr>
            <p:spPr>
              <a:xfrm rot="5400000">
                <a:off x="5180928" y="15016957"/>
                <a:ext cx="566699" cy="331246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11" name="矩形 410"/>
              <p:cNvSpPr/>
              <p:nvPr/>
            </p:nvSpPr>
            <p:spPr>
              <a:xfrm rot="5400000">
                <a:off x="5736021" y="14157969"/>
                <a:ext cx="549234" cy="331246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412" name="直接箭头连接符 411"/>
              <p:cNvCxnSpPr>
                <a:stCxn id="406" idx="1"/>
              </p:cNvCxnSpPr>
              <p:nvPr/>
            </p:nvCxnSpPr>
            <p:spPr>
              <a:xfrm flipH="1">
                <a:off x="4538314" y="13452501"/>
                <a:ext cx="304862" cy="80101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箭头连接符 412"/>
              <p:cNvCxnSpPr>
                <a:stCxn id="409" idx="1"/>
                <a:endCxn id="405" idx="3"/>
              </p:cNvCxnSpPr>
              <p:nvPr/>
            </p:nvCxnSpPr>
            <p:spPr>
              <a:xfrm flipH="1" flipV="1">
                <a:off x="4718898" y="14424978"/>
                <a:ext cx="527294" cy="3056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箭头连接符 413"/>
              <p:cNvCxnSpPr>
                <a:stCxn id="411" idx="1"/>
                <a:endCxn id="409" idx="3"/>
              </p:cNvCxnSpPr>
              <p:nvPr/>
            </p:nvCxnSpPr>
            <p:spPr>
              <a:xfrm flipH="1">
                <a:off x="5645967" y="14048974"/>
                <a:ext cx="364675" cy="6816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箭头连接符 414"/>
              <p:cNvCxnSpPr>
                <a:stCxn id="406" idx="3"/>
                <a:endCxn id="404" idx="0"/>
              </p:cNvCxnSpPr>
              <p:nvPr/>
            </p:nvCxnSpPr>
            <p:spPr>
              <a:xfrm>
                <a:off x="5242941" y="13452493"/>
                <a:ext cx="763000" cy="26710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矩形 415"/>
              <p:cNvSpPr/>
              <p:nvPr/>
            </p:nvSpPr>
            <p:spPr>
              <a:xfrm rot="5400000">
                <a:off x="4231473" y="14700468"/>
                <a:ext cx="536131" cy="32065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438" name="直接箭头连接符 437"/>
              <p:cNvCxnSpPr/>
              <p:nvPr/>
            </p:nvCxnSpPr>
            <p:spPr>
              <a:xfrm>
                <a:off x="5071089" y="13643340"/>
                <a:ext cx="399649" cy="885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组合 590"/>
            <p:cNvGrpSpPr/>
            <p:nvPr/>
          </p:nvGrpSpPr>
          <p:grpSpPr>
            <a:xfrm>
              <a:off x="9788498" y="7606311"/>
              <a:ext cx="1503370" cy="1466302"/>
              <a:chOff x="3990284" y="13055600"/>
              <a:chExt cx="2381025" cy="2509520"/>
            </a:xfrm>
          </p:grpSpPr>
          <p:sp>
            <p:nvSpPr>
              <p:cNvPr id="592" name="矩形 591"/>
              <p:cNvSpPr/>
              <p:nvPr/>
            </p:nvSpPr>
            <p:spPr>
              <a:xfrm>
                <a:off x="3990284" y="13055600"/>
                <a:ext cx="2381025" cy="2509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3" name="矩形 592"/>
              <p:cNvSpPr/>
              <p:nvPr/>
            </p:nvSpPr>
            <p:spPr>
              <a:xfrm>
                <a:off x="5806062" y="13719602"/>
                <a:ext cx="399768" cy="3204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4" name="矩形 593"/>
              <p:cNvSpPr/>
              <p:nvPr/>
            </p:nvSpPr>
            <p:spPr>
              <a:xfrm>
                <a:off x="4319134" y="14264740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5" name="矩形 594"/>
              <p:cNvSpPr/>
              <p:nvPr/>
            </p:nvSpPr>
            <p:spPr>
              <a:xfrm>
                <a:off x="4843177" y="13292260"/>
                <a:ext cx="399768" cy="3204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6" name="矩形 595"/>
              <p:cNvSpPr/>
              <p:nvPr/>
            </p:nvSpPr>
            <p:spPr>
              <a:xfrm rot="5400000">
                <a:off x="4745147" y="13759367"/>
                <a:ext cx="595827" cy="3179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7" name="矩形 596"/>
              <p:cNvSpPr/>
              <p:nvPr/>
            </p:nvSpPr>
            <p:spPr>
              <a:xfrm>
                <a:off x="5246197" y="14570380"/>
                <a:ext cx="399768" cy="320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8" name="矩形 597"/>
              <p:cNvSpPr/>
              <p:nvPr/>
            </p:nvSpPr>
            <p:spPr>
              <a:xfrm rot="5400000">
                <a:off x="5180928" y="15016957"/>
                <a:ext cx="566699" cy="331246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9" name="矩形 598"/>
              <p:cNvSpPr/>
              <p:nvPr/>
            </p:nvSpPr>
            <p:spPr>
              <a:xfrm rot="5400000">
                <a:off x="5736021" y="14157969"/>
                <a:ext cx="549234" cy="331246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00" name="直接箭头连接符 599"/>
              <p:cNvCxnSpPr>
                <a:stCxn id="595" idx="1"/>
              </p:cNvCxnSpPr>
              <p:nvPr/>
            </p:nvCxnSpPr>
            <p:spPr>
              <a:xfrm flipH="1">
                <a:off x="4538314" y="13452501"/>
                <a:ext cx="304862" cy="80101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直接箭头连接符 600"/>
              <p:cNvCxnSpPr>
                <a:stCxn id="597" idx="1"/>
                <a:endCxn id="594" idx="3"/>
              </p:cNvCxnSpPr>
              <p:nvPr/>
            </p:nvCxnSpPr>
            <p:spPr>
              <a:xfrm flipH="1" flipV="1">
                <a:off x="4718898" y="14424978"/>
                <a:ext cx="527294" cy="3056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接箭头连接符 601"/>
              <p:cNvCxnSpPr>
                <a:stCxn id="599" idx="1"/>
                <a:endCxn id="597" idx="3"/>
              </p:cNvCxnSpPr>
              <p:nvPr/>
            </p:nvCxnSpPr>
            <p:spPr>
              <a:xfrm flipH="1">
                <a:off x="5645967" y="14048974"/>
                <a:ext cx="364675" cy="6816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直接箭头连接符 602"/>
              <p:cNvCxnSpPr>
                <a:stCxn id="595" idx="3"/>
                <a:endCxn id="593" idx="0"/>
              </p:cNvCxnSpPr>
              <p:nvPr/>
            </p:nvCxnSpPr>
            <p:spPr>
              <a:xfrm>
                <a:off x="5242941" y="13452493"/>
                <a:ext cx="763000" cy="26710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4" name="矩形 603"/>
              <p:cNvSpPr/>
              <p:nvPr/>
            </p:nvSpPr>
            <p:spPr>
              <a:xfrm rot="5400000">
                <a:off x="4231473" y="14700468"/>
                <a:ext cx="536131" cy="32065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05" name="直接箭头连接符 604"/>
              <p:cNvCxnSpPr/>
              <p:nvPr/>
            </p:nvCxnSpPr>
            <p:spPr>
              <a:xfrm>
                <a:off x="5071089" y="13643340"/>
                <a:ext cx="399649" cy="885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3" name="文本框 1062"/>
            <p:cNvSpPr txBox="1"/>
            <p:nvPr/>
          </p:nvSpPr>
          <p:spPr>
            <a:xfrm>
              <a:off x="9884603" y="7204266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4" name="文本框 1063"/>
            <p:cNvSpPr txBox="1"/>
            <p:nvPr/>
          </p:nvSpPr>
          <p:spPr>
            <a:xfrm>
              <a:off x="9763443" y="7630819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文本框 1066"/>
                <p:cNvSpPr txBox="1"/>
                <p:nvPr/>
              </p:nvSpPr>
              <p:spPr>
                <a:xfrm>
                  <a:off x="10784007" y="7275053"/>
                  <a:ext cx="287877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7" name="文本框 10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007" y="7275053"/>
                  <a:ext cx="287877" cy="310150"/>
                </a:xfrm>
                <a:prstGeom prst="rect">
                  <a:avLst/>
                </a:prstGeom>
                <a:blipFill>
                  <a:blip r:embed="rId4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8" name="文本框 1067"/>
                <p:cNvSpPr txBox="1"/>
                <p:nvPr/>
              </p:nvSpPr>
              <p:spPr>
                <a:xfrm>
                  <a:off x="10677630" y="7619581"/>
                  <a:ext cx="287877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8" name="文本框 10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7630" y="7619581"/>
                  <a:ext cx="287877" cy="310598"/>
                </a:xfrm>
                <a:prstGeom prst="rect">
                  <a:avLst/>
                </a:prstGeom>
                <a:blipFill>
                  <a:blip r:embed="rId5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文本框 1068"/>
                <p:cNvSpPr txBox="1"/>
                <p:nvPr/>
              </p:nvSpPr>
              <p:spPr>
                <a:xfrm>
                  <a:off x="10508017" y="8015697"/>
                  <a:ext cx="287877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9" name="文本框 10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8017" y="8015697"/>
                  <a:ext cx="287877" cy="311688"/>
                </a:xfrm>
                <a:prstGeom prst="rect">
                  <a:avLst/>
                </a:prstGeom>
                <a:blipFill>
                  <a:blip r:embed="rId6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1" name="文本框 1028"/>
            <p:cNvSpPr txBox="1"/>
            <p:nvPr/>
          </p:nvSpPr>
          <p:spPr>
            <a:xfrm>
              <a:off x="10454855" y="732710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2" name="文本框 1028"/>
            <p:cNvSpPr txBox="1"/>
            <p:nvPr/>
          </p:nvSpPr>
          <p:spPr>
            <a:xfrm>
              <a:off x="10308324" y="7674680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" name="文本框 1028"/>
            <p:cNvSpPr txBox="1"/>
            <p:nvPr/>
          </p:nvSpPr>
          <p:spPr>
            <a:xfrm>
              <a:off x="10151005" y="804520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9512377" y="7957237"/>
              <a:ext cx="1533738" cy="1475093"/>
              <a:chOff x="8815123" y="9522702"/>
              <a:chExt cx="1533738" cy="1475093"/>
            </a:xfrm>
          </p:grpSpPr>
          <p:grpSp>
            <p:nvGrpSpPr>
              <p:cNvPr id="655" name="组合 654"/>
              <p:cNvGrpSpPr/>
              <p:nvPr/>
            </p:nvGrpSpPr>
            <p:grpSpPr>
              <a:xfrm>
                <a:off x="8845491" y="9531493"/>
                <a:ext cx="1503370" cy="1466302"/>
                <a:chOff x="3990284" y="13055597"/>
                <a:chExt cx="2381025" cy="2509519"/>
              </a:xfrm>
            </p:grpSpPr>
            <p:sp>
              <p:nvSpPr>
                <p:cNvPr id="656" name="矩形 655"/>
                <p:cNvSpPr/>
                <p:nvPr/>
              </p:nvSpPr>
              <p:spPr>
                <a:xfrm>
                  <a:off x="3990284" y="13055597"/>
                  <a:ext cx="2381025" cy="2509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7" name="矩形 656"/>
                <p:cNvSpPr/>
                <p:nvPr/>
              </p:nvSpPr>
              <p:spPr>
                <a:xfrm>
                  <a:off x="5806062" y="13719602"/>
                  <a:ext cx="399768" cy="3204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8" name="矩形 657"/>
                <p:cNvSpPr/>
                <p:nvPr/>
              </p:nvSpPr>
              <p:spPr>
                <a:xfrm>
                  <a:off x="4319134" y="14264740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9" name="矩形 658"/>
                <p:cNvSpPr/>
                <p:nvPr/>
              </p:nvSpPr>
              <p:spPr>
                <a:xfrm>
                  <a:off x="4843177" y="13292260"/>
                  <a:ext cx="399768" cy="32046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0" name="矩形 659"/>
                <p:cNvSpPr/>
                <p:nvPr/>
              </p:nvSpPr>
              <p:spPr>
                <a:xfrm rot="5400000">
                  <a:off x="4745147" y="13759367"/>
                  <a:ext cx="595827" cy="317918"/>
                </a:xfrm>
                <a:prstGeom prst="rect">
                  <a:avLst/>
                </a:prstGeom>
                <a:pattFill prst="ltUpDiag">
                  <a:fgClr>
                    <a:schemeClr val="accent6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1" name="矩形 660"/>
                <p:cNvSpPr/>
                <p:nvPr/>
              </p:nvSpPr>
              <p:spPr>
                <a:xfrm>
                  <a:off x="5246197" y="14570380"/>
                  <a:ext cx="399768" cy="3204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2" name="矩形 661"/>
                <p:cNvSpPr/>
                <p:nvPr/>
              </p:nvSpPr>
              <p:spPr>
                <a:xfrm rot="5400000">
                  <a:off x="5166711" y="15002739"/>
                  <a:ext cx="566699" cy="359681"/>
                </a:xfrm>
                <a:prstGeom prst="rect">
                  <a:avLst/>
                </a:prstGeom>
                <a:pattFill prst="ltUpDiag">
                  <a:fgClr>
                    <a:schemeClr val="accent4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3" name="矩形 662"/>
                <p:cNvSpPr/>
                <p:nvPr/>
              </p:nvSpPr>
              <p:spPr>
                <a:xfrm rot="5400000">
                  <a:off x="5736021" y="14157969"/>
                  <a:ext cx="549234" cy="331246"/>
                </a:xfrm>
                <a:prstGeom prst="rect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64" name="直接箭头连接符 663"/>
                <p:cNvCxnSpPr>
                  <a:stCxn id="659" idx="1"/>
                </p:cNvCxnSpPr>
                <p:nvPr/>
              </p:nvCxnSpPr>
              <p:spPr>
                <a:xfrm flipH="1">
                  <a:off x="4538314" y="13452501"/>
                  <a:ext cx="304862" cy="80101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直接箭头连接符 664"/>
                <p:cNvCxnSpPr>
                  <a:stCxn id="661" idx="1"/>
                  <a:endCxn id="658" idx="3"/>
                </p:cNvCxnSpPr>
                <p:nvPr/>
              </p:nvCxnSpPr>
              <p:spPr>
                <a:xfrm flipH="1" flipV="1">
                  <a:off x="4718898" y="14424978"/>
                  <a:ext cx="527294" cy="30564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直接箭头连接符 665"/>
                <p:cNvCxnSpPr>
                  <a:stCxn id="663" idx="1"/>
                  <a:endCxn id="661" idx="3"/>
                </p:cNvCxnSpPr>
                <p:nvPr/>
              </p:nvCxnSpPr>
              <p:spPr>
                <a:xfrm flipH="1">
                  <a:off x="5645967" y="14048974"/>
                  <a:ext cx="364675" cy="68164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直接箭头连接符 666"/>
                <p:cNvCxnSpPr>
                  <a:stCxn id="659" idx="3"/>
                  <a:endCxn id="657" idx="0"/>
                </p:cNvCxnSpPr>
                <p:nvPr/>
              </p:nvCxnSpPr>
              <p:spPr>
                <a:xfrm>
                  <a:off x="5242941" y="13452493"/>
                  <a:ext cx="763000" cy="26710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8" name="矩形 667"/>
                <p:cNvSpPr/>
                <p:nvPr/>
              </p:nvSpPr>
              <p:spPr>
                <a:xfrm rot="5400000">
                  <a:off x="4221285" y="14686518"/>
                  <a:ext cx="592568" cy="404988"/>
                </a:xfrm>
                <a:prstGeom prst="rect">
                  <a:avLst/>
                </a:prstGeom>
                <a:pattFill prst="ltUp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69" name="直接箭头连接符 668"/>
                <p:cNvCxnSpPr/>
                <p:nvPr/>
              </p:nvCxnSpPr>
              <p:spPr>
                <a:xfrm>
                  <a:off x="5071089" y="13643340"/>
                  <a:ext cx="399649" cy="88560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6" name="文本框 1062"/>
              <p:cNvSpPr txBox="1"/>
              <p:nvPr/>
            </p:nvSpPr>
            <p:spPr>
              <a:xfrm>
                <a:off x="8815123" y="9522702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0" name="文本框 1069"/>
                  <p:cNvSpPr txBox="1"/>
                  <p:nvPr/>
                </p:nvSpPr>
                <p:spPr>
                  <a:xfrm>
                    <a:off x="9714699" y="9545643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0" name="文本框 10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4699" y="9545643"/>
                    <a:ext cx="287877" cy="3091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4" name="文本框 1028"/>
              <p:cNvSpPr txBox="1"/>
              <p:nvPr/>
            </p:nvSpPr>
            <p:spPr>
              <a:xfrm>
                <a:off x="9382870" y="9604849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" name="文本框 1028"/>
              <p:cNvSpPr txBox="1"/>
              <p:nvPr/>
            </p:nvSpPr>
            <p:spPr>
              <a:xfrm>
                <a:off x="9981639" y="9844970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6" name="文本框 1028"/>
              <p:cNvSpPr txBox="1"/>
              <p:nvPr/>
            </p:nvSpPr>
            <p:spPr>
              <a:xfrm>
                <a:off x="9644878" y="10343141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7" name="文本框 1028"/>
              <p:cNvSpPr txBox="1"/>
              <p:nvPr/>
            </p:nvSpPr>
            <p:spPr>
              <a:xfrm>
                <a:off x="9025480" y="10190283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8" name="文本框 1077"/>
                  <p:cNvSpPr txBox="1"/>
                  <p:nvPr/>
                </p:nvSpPr>
                <p:spPr>
                  <a:xfrm>
                    <a:off x="8925935" y="9781625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8" name="文本框 10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5935" y="9781625"/>
                    <a:ext cx="287877" cy="3091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9" name="文本框 1078"/>
                  <p:cNvSpPr txBox="1"/>
                  <p:nvPr/>
                </p:nvSpPr>
                <p:spPr>
                  <a:xfrm>
                    <a:off x="9229898" y="10405734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9" name="文本框 10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9898" y="10405734"/>
                    <a:ext cx="287877" cy="3091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0" name="文本框 1079"/>
                  <p:cNvSpPr txBox="1"/>
                  <p:nvPr/>
                </p:nvSpPr>
                <p:spPr>
                  <a:xfrm>
                    <a:off x="9586817" y="9929041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0" name="文本框 10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6817" y="9929041"/>
                    <a:ext cx="287877" cy="3091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1" name="文本框 1080"/>
                  <p:cNvSpPr txBox="1"/>
                  <p:nvPr/>
                </p:nvSpPr>
                <p:spPr>
                  <a:xfrm>
                    <a:off x="9929989" y="10394022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1" name="文本框 10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9989" y="10394022"/>
                    <a:ext cx="287877" cy="3091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3" name="矩形 252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3680210" y="6516465"/>
            <a:ext cx="1464881" cy="833131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4" name="直接箭头连接符 1083"/>
          <p:cNvCxnSpPr/>
          <p:nvPr/>
        </p:nvCxnSpPr>
        <p:spPr>
          <a:xfrm>
            <a:off x="10454235" y="7605046"/>
            <a:ext cx="405189" cy="466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直接箭头连接符 1084"/>
          <p:cNvCxnSpPr>
            <a:stCxn id="43" idx="0"/>
          </p:cNvCxnSpPr>
          <p:nvPr/>
        </p:nvCxnSpPr>
        <p:spPr>
          <a:xfrm>
            <a:off x="11291568" y="7601092"/>
            <a:ext cx="437110" cy="395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梯形 42"/>
          <p:cNvSpPr/>
          <p:nvPr/>
        </p:nvSpPr>
        <p:spPr>
          <a:xfrm rot="5400000">
            <a:off x="10501043" y="7397585"/>
            <a:ext cx="1174036" cy="407014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6" name="直接箭头连接符 1085"/>
          <p:cNvCxnSpPr/>
          <p:nvPr/>
        </p:nvCxnSpPr>
        <p:spPr>
          <a:xfrm>
            <a:off x="13741002" y="7649016"/>
            <a:ext cx="409286" cy="696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直接箭头连接符 1088"/>
          <p:cNvCxnSpPr>
            <a:stCxn id="176" idx="0"/>
          </p:cNvCxnSpPr>
          <p:nvPr/>
        </p:nvCxnSpPr>
        <p:spPr>
          <a:xfrm flipV="1">
            <a:off x="14592232" y="7649138"/>
            <a:ext cx="468493" cy="502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梯形 175">
            <a:extLst>
              <a:ext uri="{FF2B5EF4-FFF2-40B4-BE49-F238E27FC236}">
                <a16:creationId xmlns:a16="http://schemas.microsoft.com/office/drawing/2014/main" id="{D96269D0-7BE1-4877-B588-A17B85572ED6}"/>
              </a:ext>
            </a:extLst>
          </p:cNvPr>
          <p:cNvSpPr/>
          <p:nvPr/>
        </p:nvSpPr>
        <p:spPr>
          <a:xfrm rot="5400000">
            <a:off x="13866871" y="7425712"/>
            <a:ext cx="993826" cy="45689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TCNs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文本框 1028"/>
          <p:cNvSpPr txBox="1"/>
          <p:nvPr/>
        </p:nvSpPr>
        <p:spPr>
          <a:xfrm>
            <a:off x="12263345" y="7343175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1" name="文本框 1028"/>
          <p:cNvSpPr txBox="1"/>
          <p:nvPr/>
        </p:nvSpPr>
        <p:spPr>
          <a:xfrm>
            <a:off x="12962006" y="7248476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2" name="文本框 1091"/>
          <p:cNvSpPr txBox="1"/>
          <p:nvPr/>
        </p:nvSpPr>
        <p:spPr>
          <a:xfrm>
            <a:off x="12041072" y="6479920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3" name="文本框 1092"/>
          <p:cNvSpPr txBox="1"/>
          <p:nvPr/>
        </p:nvSpPr>
        <p:spPr>
          <a:xfrm>
            <a:off x="11869281" y="6773651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" name="文本框 1094"/>
          <p:cNvSpPr txBox="1"/>
          <p:nvPr/>
        </p:nvSpPr>
        <p:spPr>
          <a:xfrm>
            <a:off x="11724733" y="7062256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6" name="文本框 1095"/>
              <p:cNvSpPr txBox="1"/>
              <p:nvPr/>
            </p:nvSpPr>
            <p:spPr>
              <a:xfrm>
                <a:off x="12535305" y="7114983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6" name="文本框 10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5305" y="7114983"/>
                <a:ext cx="287877" cy="309187"/>
              </a:xfrm>
              <a:prstGeom prst="rect">
                <a:avLst/>
              </a:prstGeom>
              <a:blipFill>
                <a:blip r:embed="rId15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7" name="文本框 1096"/>
              <p:cNvSpPr txBox="1"/>
              <p:nvPr/>
            </p:nvSpPr>
            <p:spPr>
              <a:xfrm>
                <a:off x="12404400" y="7745167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7" name="文本框 10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400" y="7745167"/>
                <a:ext cx="287877" cy="309187"/>
              </a:xfrm>
              <a:prstGeom prst="rect">
                <a:avLst/>
              </a:prstGeom>
              <a:blipFill>
                <a:blip r:embed="rId16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8" name="文本框 1097"/>
              <p:cNvSpPr txBox="1"/>
              <p:nvPr/>
            </p:nvSpPr>
            <p:spPr>
              <a:xfrm>
                <a:off x="12992400" y="7704910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8" name="文本框 10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2400" y="7704910"/>
                <a:ext cx="287877" cy="309187"/>
              </a:xfrm>
              <a:prstGeom prst="rect">
                <a:avLst/>
              </a:prstGeom>
              <a:blipFill>
                <a:blip r:embed="rId17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9" name="文本框 1098"/>
              <p:cNvSpPr txBox="1"/>
              <p:nvPr/>
            </p:nvSpPr>
            <p:spPr>
              <a:xfrm>
                <a:off x="11936579" y="7734370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9" name="文本框 10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579" y="7734370"/>
                <a:ext cx="287877" cy="309187"/>
              </a:xfrm>
              <a:prstGeom prst="rect">
                <a:avLst/>
              </a:prstGeom>
              <a:blipFill>
                <a:blip r:embed="rId18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0" name="文本框 1099"/>
              <p:cNvSpPr txBox="1"/>
              <p:nvPr/>
            </p:nvSpPr>
            <p:spPr>
              <a:xfrm>
                <a:off x="12403695" y="8193684"/>
                <a:ext cx="287877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0" name="文本框 10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695" y="8193684"/>
                <a:ext cx="287877" cy="310278"/>
              </a:xfrm>
              <a:prstGeom prst="rect">
                <a:avLst/>
              </a:prstGeom>
              <a:blipFill>
                <a:blip r:embed="rId19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1" name="文本框 1028"/>
          <p:cNvSpPr txBox="1"/>
          <p:nvPr/>
        </p:nvSpPr>
        <p:spPr>
          <a:xfrm>
            <a:off x="12096304" y="8212835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文本框 1028"/>
          <p:cNvSpPr txBox="1"/>
          <p:nvPr/>
        </p:nvSpPr>
        <p:spPr>
          <a:xfrm>
            <a:off x="12934053" y="8166546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文本框 1104"/>
          <p:cNvSpPr txBox="1"/>
          <p:nvPr/>
        </p:nvSpPr>
        <p:spPr>
          <a:xfrm>
            <a:off x="8529544" y="620943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interaction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32415" y="7767695"/>
            <a:ext cx="1440000" cy="1440000"/>
            <a:chOff x="3654000" y="9540000"/>
            <a:chExt cx="1440000" cy="1440000"/>
          </a:xfrm>
        </p:grpSpPr>
        <p:sp>
          <p:nvSpPr>
            <p:cNvPr id="386" name="流程图: 过程 385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4014000" y="990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流程图: 过程 386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365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流程图: 过程 387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流程图: 过程 388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473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流程图: 过程 389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流程图: 过程 390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3654000" y="10260000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流程图: 过程 391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流程图: 过程 392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473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流程图: 过程 393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401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流程图: 过程 394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3654000" y="1062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流程图: 过程 395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437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流程图: 过程 396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4734000" y="1062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流程图: 过程 397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4014000" y="954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流程图: 过程 398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365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流程图: 过程 399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437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流程图: 过程 400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473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流程图: 过程 1123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2" name="文本框 401"/>
          <p:cNvSpPr txBox="1"/>
          <p:nvPr/>
        </p:nvSpPr>
        <p:spPr>
          <a:xfrm>
            <a:off x="1229955" y="7734071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Scene </a:t>
            </a:r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nputs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968933" y="10323398"/>
                <a:ext cx="1018682" cy="698286"/>
              </a:xfrm>
              <a:prstGeom prst="rect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33" y="10323398"/>
                <a:ext cx="1018682" cy="6982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文本框 436"/>
          <p:cNvSpPr txBox="1"/>
          <p:nvPr/>
        </p:nvSpPr>
        <p:spPr>
          <a:xfrm>
            <a:off x="1389098" y="11796076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nputs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445567" y="10691236"/>
            <a:ext cx="520074" cy="7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接箭头连接符 951"/>
          <p:cNvCxnSpPr/>
          <p:nvPr/>
        </p:nvCxnSpPr>
        <p:spPr>
          <a:xfrm>
            <a:off x="5004518" y="10701770"/>
            <a:ext cx="619508" cy="597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2" name="组合 961"/>
          <p:cNvGrpSpPr/>
          <p:nvPr/>
        </p:nvGrpSpPr>
        <p:grpSpPr>
          <a:xfrm>
            <a:off x="1646893" y="9778666"/>
            <a:ext cx="1713885" cy="1211397"/>
            <a:chOff x="5730096" y="6264558"/>
            <a:chExt cx="2130898" cy="1794158"/>
          </a:xfrm>
        </p:grpSpPr>
        <p:sp>
          <p:nvSpPr>
            <p:cNvPr id="1002" name="矩形 1001"/>
            <p:cNvSpPr/>
            <p:nvPr/>
          </p:nvSpPr>
          <p:spPr>
            <a:xfrm>
              <a:off x="5783879" y="6349752"/>
              <a:ext cx="2077115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003" name="组合 1002"/>
            <p:cNvGrpSpPr/>
            <p:nvPr/>
          </p:nvGrpSpPr>
          <p:grpSpPr>
            <a:xfrm>
              <a:off x="5730096" y="6264558"/>
              <a:ext cx="2024385" cy="1730054"/>
              <a:chOff x="5730096" y="6264558"/>
              <a:chExt cx="2024385" cy="1730054"/>
            </a:xfrm>
          </p:grpSpPr>
          <p:sp>
            <p:nvSpPr>
              <p:cNvPr id="1004" name="矩形 1003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005" name="矩形 1004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006" name="矩形 1005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1007" name="直接箭头连接符 1006"/>
              <p:cNvCxnSpPr>
                <a:cxnSpLocks/>
                <a:stCxn id="1005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直接箭头连接符 1007"/>
              <p:cNvCxnSpPr>
                <a:stCxn id="1005" idx="3"/>
                <a:endCxn id="1006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直接箭头连接符 1008"/>
              <p:cNvCxnSpPr>
                <a:stCxn id="1006" idx="2"/>
                <a:endCxn id="1004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直接箭头连接符 1009"/>
              <p:cNvCxnSpPr>
                <a:cxnSpLocks/>
                <a:endCxn id="1004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直接箭头连接符 1010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2" name="文本框 1011"/>
              <p:cNvSpPr txBox="1"/>
              <p:nvPr/>
            </p:nvSpPr>
            <p:spPr>
              <a:xfrm>
                <a:off x="5730096" y="6264558"/>
                <a:ext cx="659459" cy="4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3" name="矩形 1012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3" name="组合 962"/>
          <p:cNvGrpSpPr/>
          <p:nvPr/>
        </p:nvGrpSpPr>
        <p:grpSpPr>
          <a:xfrm>
            <a:off x="1502999" y="10143686"/>
            <a:ext cx="1670627" cy="1153877"/>
            <a:chOff x="5783880" y="6349752"/>
            <a:chExt cx="2077116" cy="1708964"/>
          </a:xfrm>
        </p:grpSpPr>
        <p:sp>
          <p:nvSpPr>
            <p:cNvPr id="990" name="矩形 989"/>
            <p:cNvSpPr/>
            <p:nvPr/>
          </p:nvSpPr>
          <p:spPr>
            <a:xfrm>
              <a:off x="5783880" y="6349752"/>
              <a:ext cx="2077116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91" name="组合 990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92" name="矩形 991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93" name="矩形 992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94" name="矩形 993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95" name="直接箭头连接符 994"/>
              <p:cNvCxnSpPr>
                <a:cxnSpLocks/>
                <a:stCxn id="993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直接箭头连接符 995"/>
              <p:cNvCxnSpPr>
                <a:stCxn id="993" idx="3"/>
                <a:endCxn id="994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直接箭头连接符 996"/>
              <p:cNvCxnSpPr>
                <a:stCxn id="994" idx="2"/>
                <a:endCxn id="992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直接箭头连接符 997"/>
              <p:cNvCxnSpPr>
                <a:cxnSpLocks/>
                <a:endCxn id="992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直接箭头连接符 998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1" name="矩形 1000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4" name="组合 963"/>
          <p:cNvGrpSpPr/>
          <p:nvPr/>
        </p:nvGrpSpPr>
        <p:grpSpPr>
          <a:xfrm>
            <a:off x="1285497" y="10461725"/>
            <a:ext cx="1670627" cy="1153877"/>
            <a:chOff x="5783880" y="6349753"/>
            <a:chExt cx="2077115" cy="1708965"/>
          </a:xfrm>
        </p:grpSpPr>
        <p:sp>
          <p:nvSpPr>
            <p:cNvPr id="978" name="矩形 977"/>
            <p:cNvSpPr/>
            <p:nvPr/>
          </p:nvSpPr>
          <p:spPr>
            <a:xfrm>
              <a:off x="5783880" y="6349753"/>
              <a:ext cx="2077115" cy="1708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79" name="组合 978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80" name="矩形 979"/>
              <p:cNvSpPr/>
              <p:nvPr/>
            </p:nvSpPr>
            <p:spPr>
              <a:xfrm>
                <a:off x="7164824" y="7570094"/>
                <a:ext cx="428174" cy="328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81" name="矩形 980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82" name="矩形 981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83" name="直接箭头连接符 982"/>
              <p:cNvCxnSpPr>
                <a:cxnSpLocks/>
                <a:stCxn id="981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直接箭头连接符 983"/>
              <p:cNvCxnSpPr>
                <a:stCxn id="981" idx="3"/>
                <a:endCxn id="982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直接箭头连接符 984"/>
              <p:cNvCxnSpPr>
                <a:stCxn id="982" idx="2"/>
                <a:endCxn id="980" idx="0"/>
              </p:cNvCxnSpPr>
              <p:nvPr/>
            </p:nvCxnSpPr>
            <p:spPr>
              <a:xfrm flipH="1">
                <a:off x="7378912" y="6751546"/>
                <a:ext cx="172606" cy="81854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接箭头连接符 985"/>
              <p:cNvCxnSpPr>
                <a:cxnSpLocks/>
                <a:endCxn id="980" idx="1"/>
              </p:cNvCxnSpPr>
              <p:nvPr/>
            </p:nvCxnSpPr>
            <p:spPr>
              <a:xfrm flipV="1">
                <a:off x="6268607" y="7734154"/>
                <a:ext cx="896217" cy="6480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直接箭头连接符 986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54815" y="11302371"/>
            <a:ext cx="262520" cy="3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6" name="文本框 1015"/>
          <p:cNvSpPr txBox="1"/>
          <p:nvPr/>
        </p:nvSpPr>
        <p:spPr>
          <a:xfrm>
            <a:off x="2325466" y="10105820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8" name="文本框 1017"/>
          <p:cNvSpPr txBox="1"/>
          <p:nvPr/>
        </p:nvSpPr>
        <p:spPr>
          <a:xfrm>
            <a:off x="2105023" y="1081157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9" name="文本框 1018"/>
          <p:cNvSpPr txBox="1"/>
          <p:nvPr/>
        </p:nvSpPr>
        <p:spPr>
          <a:xfrm>
            <a:off x="1876636" y="11157896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0" name="文本框 1019"/>
          <p:cNvSpPr txBox="1"/>
          <p:nvPr/>
        </p:nvSpPr>
        <p:spPr>
          <a:xfrm>
            <a:off x="2506040" y="978255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1" name="文本框 1020"/>
          <p:cNvSpPr txBox="1"/>
          <p:nvPr/>
        </p:nvSpPr>
        <p:spPr>
          <a:xfrm>
            <a:off x="2138532" y="1041126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文本框 1026"/>
          <p:cNvSpPr txBox="1"/>
          <p:nvPr/>
        </p:nvSpPr>
        <p:spPr>
          <a:xfrm>
            <a:off x="2432462" y="1122879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文本框 1028"/>
          <p:cNvSpPr txBox="1"/>
          <p:nvPr/>
        </p:nvSpPr>
        <p:spPr>
          <a:xfrm>
            <a:off x="1634125" y="1095175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文本框 1032"/>
          <p:cNvSpPr txBox="1"/>
          <p:nvPr/>
        </p:nvSpPr>
        <p:spPr>
          <a:xfrm>
            <a:off x="1695212" y="1052144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文本框 1028"/>
          <p:cNvSpPr txBox="1"/>
          <p:nvPr/>
        </p:nvSpPr>
        <p:spPr>
          <a:xfrm>
            <a:off x="2100633" y="991436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文本框 1028"/>
          <p:cNvSpPr txBox="1"/>
          <p:nvPr/>
        </p:nvSpPr>
        <p:spPr>
          <a:xfrm>
            <a:off x="1908923" y="10208129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文本框 1028"/>
          <p:cNvSpPr txBox="1"/>
          <p:nvPr/>
        </p:nvSpPr>
        <p:spPr>
          <a:xfrm>
            <a:off x="2984910" y="986209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7" name="文本框 1028"/>
          <p:cNvSpPr txBox="1"/>
          <p:nvPr/>
        </p:nvSpPr>
        <p:spPr>
          <a:xfrm>
            <a:off x="2802030" y="1016689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文本框 1028"/>
          <p:cNvSpPr txBox="1"/>
          <p:nvPr/>
        </p:nvSpPr>
        <p:spPr>
          <a:xfrm>
            <a:off x="2578510" y="1048185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6" name="文本框 1055"/>
          <p:cNvSpPr txBox="1"/>
          <p:nvPr/>
        </p:nvSpPr>
        <p:spPr>
          <a:xfrm>
            <a:off x="1462903" y="10094778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7" name="文本框 1056"/>
          <p:cNvSpPr txBox="1"/>
          <p:nvPr/>
        </p:nvSpPr>
        <p:spPr>
          <a:xfrm>
            <a:off x="1240310" y="10408651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269336" y="9756201"/>
            <a:ext cx="2781349" cy="2378251"/>
            <a:chOff x="5645019" y="10055843"/>
            <a:chExt cx="2781349" cy="2378251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348007" y="10055843"/>
              <a:ext cx="1670627" cy="1332805"/>
              <a:chOff x="6776109" y="7079809"/>
              <a:chExt cx="1670627" cy="1332805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6776109" y="7137056"/>
                <a:ext cx="1670627" cy="1275558"/>
                <a:chOff x="5783879" y="6349752"/>
                <a:chExt cx="2077115" cy="1708964"/>
              </a:xfrm>
            </p:grpSpPr>
            <p:sp>
              <p:nvSpPr>
                <p:cNvPr id="478" name="矩形 477"/>
                <p:cNvSpPr/>
                <p:nvPr/>
              </p:nvSpPr>
              <p:spPr>
                <a:xfrm>
                  <a:off x="5783879" y="6349752"/>
                  <a:ext cx="2077115" cy="1708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5865761" y="6480529"/>
                  <a:ext cx="1888720" cy="1514083"/>
                  <a:chOff x="5865761" y="6480529"/>
                  <a:chExt cx="1888720" cy="1514083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7164824" y="7570095"/>
                    <a:ext cx="405929" cy="2710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6275955" y="6572415"/>
                    <a:ext cx="405929" cy="271017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229" name="矩形 228"/>
                  <p:cNvSpPr/>
                  <p:nvPr/>
                </p:nvSpPr>
                <p:spPr>
                  <a:xfrm>
                    <a:off x="7348552" y="6480529"/>
                    <a:ext cx="405929" cy="27101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cxnSp>
                <p:nvCxnSpPr>
                  <p:cNvPr id="114" name="直接箭头连接符 113"/>
                  <p:cNvCxnSpPr>
                    <a:cxnSpLocks/>
                    <a:stCxn id="131" idx="2"/>
                  </p:cNvCxnSpPr>
                  <p:nvPr/>
                </p:nvCxnSpPr>
                <p:spPr>
                  <a:xfrm flipH="1">
                    <a:off x="6065646" y="6843430"/>
                    <a:ext cx="413275" cy="82001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箭头连接符 116"/>
                  <p:cNvCxnSpPr>
                    <a:stCxn id="131" idx="3"/>
                    <a:endCxn id="229" idx="1"/>
                  </p:cNvCxnSpPr>
                  <p:nvPr/>
                </p:nvCxnSpPr>
                <p:spPr>
                  <a:xfrm flipV="1">
                    <a:off x="6681886" y="6616042"/>
                    <a:ext cx="666667" cy="91885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箭头连接符 119"/>
                  <p:cNvCxnSpPr>
                    <a:stCxn id="229" idx="2"/>
                    <a:endCxn id="40" idx="0"/>
                  </p:cNvCxnSpPr>
                  <p:nvPr/>
                </p:nvCxnSpPr>
                <p:spPr>
                  <a:xfrm flipH="1">
                    <a:off x="7367782" y="6751546"/>
                    <a:ext cx="183731" cy="81855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箭头连接符 122"/>
                  <p:cNvCxnSpPr>
                    <a:cxnSpLocks/>
                    <a:endCxn id="40" idx="1"/>
                  </p:cNvCxnSpPr>
                  <p:nvPr/>
                </p:nvCxnSpPr>
                <p:spPr>
                  <a:xfrm flipV="1">
                    <a:off x="6268607" y="7705608"/>
                    <a:ext cx="896211" cy="9335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箭头连接符 136"/>
                  <p:cNvCxnSpPr/>
                  <p:nvPr/>
                </p:nvCxnSpPr>
                <p:spPr>
                  <a:xfrm>
                    <a:off x="6685966" y="6878940"/>
                    <a:ext cx="478856" cy="6645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5F4E6254-AABF-4702-B596-019E8791F305}"/>
                      </a:ext>
                    </a:extLst>
                  </p:cNvPr>
                  <p:cNvSpPr/>
                  <p:nvPr/>
                </p:nvSpPr>
                <p:spPr>
                  <a:xfrm>
                    <a:off x="5865761" y="7674145"/>
                    <a:ext cx="399768" cy="3204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5" name="文本框 1054"/>
                  <p:cNvSpPr txBox="1"/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5" name="文本框 10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6" name="文本框 305"/>
            <p:cNvSpPr txBox="1"/>
            <p:nvPr/>
          </p:nvSpPr>
          <p:spPr>
            <a:xfrm>
              <a:off x="5645019" y="12084768"/>
              <a:ext cx="2781349" cy="34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soft attention graph</a:t>
              </a:r>
              <a:endPara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2" name="组合 741"/>
            <p:cNvGrpSpPr/>
            <p:nvPr/>
          </p:nvGrpSpPr>
          <p:grpSpPr>
            <a:xfrm>
              <a:off x="6234016" y="10477557"/>
              <a:ext cx="1670627" cy="1433539"/>
              <a:chOff x="5783880" y="6349752"/>
              <a:chExt cx="2077116" cy="1708964"/>
            </a:xfrm>
          </p:grpSpPr>
          <p:sp>
            <p:nvSpPr>
              <p:cNvPr id="743" name="矩形 742"/>
              <p:cNvSpPr/>
              <p:nvPr/>
            </p:nvSpPr>
            <p:spPr>
              <a:xfrm>
                <a:off x="5783880" y="6349752"/>
                <a:ext cx="2077116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44" name="组合 743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745" name="矩形 744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6" name="矩形 745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7" name="矩形 746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48" name="直接箭头连接符 747"/>
                <p:cNvCxnSpPr>
                  <a:cxnSpLocks/>
                  <a:stCxn id="746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直接箭头连接符 748"/>
                <p:cNvCxnSpPr>
                  <a:stCxn id="746" idx="3"/>
                  <a:endCxn id="747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直接箭头连接符 749"/>
                <p:cNvCxnSpPr>
                  <a:stCxn id="747" idx="2"/>
                  <a:endCxn id="745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直接箭头连接符 750"/>
                <p:cNvCxnSpPr>
                  <a:cxnSpLocks/>
                  <a:endCxn id="745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直接箭头连接符 751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4" name="矩形 753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sp>
          <p:nvSpPr>
            <p:cNvPr id="1043" name="文本框 1028"/>
            <p:cNvSpPr txBox="1"/>
            <p:nvPr/>
          </p:nvSpPr>
          <p:spPr>
            <a:xfrm>
              <a:off x="6668400" y="1063035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4" name="文本框 1028"/>
            <p:cNvSpPr txBox="1"/>
            <p:nvPr/>
          </p:nvSpPr>
          <p:spPr>
            <a:xfrm>
              <a:off x="6769860" y="1023421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5" name="文本框 1028"/>
            <p:cNvSpPr txBox="1"/>
            <p:nvPr/>
          </p:nvSpPr>
          <p:spPr>
            <a:xfrm>
              <a:off x="7633574" y="1016058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6" name="文本框 1028"/>
            <p:cNvSpPr txBox="1"/>
            <p:nvPr/>
          </p:nvSpPr>
          <p:spPr>
            <a:xfrm>
              <a:off x="7521341" y="10568801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文本框 1028"/>
            <p:cNvSpPr txBox="1"/>
            <p:nvPr/>
          </p:nvSpPr>
          <p:spPr>
            <a:xfrm>
              <a:off x="7407217" y="10921786"/>
              <a:ext cx="259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文本框 1052"/>
                <p:cNvSpPr txBox="1"/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3" name="文本框 10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blipFill>
                  <a:blip r:embed="rId6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文本框 1053"/>
                <p:cNvSpPr txBox="1"/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4" name="文本框 1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blipFill>
                  <a:blip r:embed="rId22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9" name="文本框 1058"/>
            <p:cNvSpPr txBox="1"/>
            <p:nvPr/>
          </p:nvSpPr>
          <p:spPr>
            <a:xfrm>
              <a:off x="6305449" y="1007847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0" name="文本框 1059"/>
            <p:cNvSpPr txBox="1"/>
            <p:nvPr/>
          </p:nvSpPr>
          <p:spPr>
            <a:xfrm>
              <a:off x="6182104" y="1044278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022206" y="10791918"/>
              <a:ext cx="1838293" cy="1234397"/>
              <a:chOff x="6156498" y="8426199"/>
              <a:chExt cx="1838293" cy="1234397"/>
            </a:xfrm>
          </p:grpSpPr>
          <p:sp>
            <p:nvSpPr>
              <p:cNvPr id="769" name="矩形 768"/>
              <p:cNvSpPr/>
              <p:nvPr/>
            </p:nvSpPr>
            <p:spPr>
              <a:xfrm>
                <a:off x="6183265" y="8493929"/>
                <a:ext cx="1811526" cy="1166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70" name="组合 769"/>
              <p:cNvGrpSpPr/>
              <p:nvPr/>
            </p:nvGrpSpPr>
            <p:grpSpPr>
              <a:xfrm>
                <a:off x="6390022" y="8595019"/>
                <a:ext cx="1519100" cy="1022294"/>
                <a:chOff x="5865761" y="6480529"/>
                <a:chExt cx="1888720" cy="1514083"/>
              </a:xfrm>
            </p:grpSpPr>
            <p:sp>
              <p:nvSpPr>
                <p:cNvPr id="771" name="矩形 770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2" name="矩形 771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3" name="矩形 772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74" name="直接箭头连接符 773"/>
                <p:cNvCxnSpPr>
                  <a:cxnSpLocks/>
                  <a:stCxn id="772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箭头连接符 774"/>
                <p:cNvCxnSpPr>
                  <a:stCxn id="772" idx="3"/>
                  <a:endCxn id="773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直接箭头连接符 775"/>
                <p:cNvCxnSpPr>
                  <a:stCxn id="773" idx="2"/>
                  <a:endCxn id="771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直接箭头连接符 776"/>
                <p:cNvCxnSpPr>
                  <a:cxnSpLocks/>
                  <a:endCxn id="771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直接箭头连接符 777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8" name="文本框 1027"/>
                  <p:cNvSpPr txBox="1"/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8" name="文本框 10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9" name="文本框 1038"/>
                  <p:cNvSpPr txBox="1"/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39" name="文本框 10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0" name="文本框 1039"/>
                  <p:cNvSpPr txBox="1"/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0" name="文本框 10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1" name="文本框 1040"/>
              <p:cNvSpPr txBox="1"/>
              <p:nvPr/>
            </p:nvSpPr>
            <p:spPr>
              <a:xfrm>
                <a:off x="6749303" y="8598607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" name="文本框 1028"/>
              <p:cNvSpPr txBox="1"/>
              <p:nvPr/>
            </p:nvSpPr>
            <p:spPr>
              <a:xfrm>
                <a:off x="7584837" y="8516661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" name="文本框 1048"/>
              <p:cNvSpPr txBox="1"/>
              <p:nvPr/>
            </p:nvSpPr>
            <p:spPr>
              <a:xfrm>
                <a:off x="6415599" y="9341458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0" name="文本框 1049"/>
              <p:cNvSpPr txBox="1"/>
              <p:nvPr/>
            </p:nvSpPr>
            <p:spPr>
              <a:xfrm>
                <a:off x="7441687" y="9248386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1" name="文本框 1050"/>
                  <p:cNvSpPr txBox="1"/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1" name="文本框 10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2" name="文本框 1051"/>
                  <p:cNvSpPr txBox="1"/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2" name="文本框 10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2" name="文本框 1061"/>
              <p:cNvSpPr txBox="1"/>
              <p:nvPr/>
            </p:nvSpPr>
            <p:spPr>
              <a:xfrm>
                <a:off x="6156498" y="8486324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8" name="文本框 417"/>
          <p:cNvSpPr txBox="1"/>
          <p:nvPr/>
        </p:nvSpPr>
        <p:spPr>
          <a:xfrm>
            <a:off x="2582593" y="1091411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51113" y="9657386"/>
            <a:ext cx="7428076" cy="2783975"/>
          </a:xfrm>
          <a:prstGeom prst="roundRect">
            <a:avLst/>
          </a:prstGeom>
          <a:noFill/>
          <a:ln w="222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圆角矩形 439"/>
          <p:cNvSpPr/>
          <p:nvPr/>
        </p:nvSpPr>
        <p:spPr>
          <a:xfrm>
            <a:off x="776754" y="6027922"/>
            <a:ext cx="7558395" cy="3487590"/>
          </a:xfrm>
          <a:prstGeom prst="roundRect">
            <a:avLst/>
          </a:prstGeom>
          <a:noFill/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5785374" y="6458873"/>
            <a:ext cx="2296926" cy="995865"/>
            <a:chOff x="6019711" y="6481368"/>
            <a:chExt cx="2296926" cy="995865"/>
          </a:xfrm>
        </p:grpSpPr>
        <p:sp>
          <p:nvSpPr>
            <p:cNvPr id="277" name="文本框 276"/>
            <p:cNvSpPr txBox="1"/>
            <p:nvPr/>
          </p:nvSpPr>
          <p:spPr>
            <a:xfrm rot="6865018">
              <a:off x="7587082" y="6512983"/>
              <a:ext cx="485638" cy="97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63" dirty="0" smtClean="0"/>
                <a:t>…</a:t>
              </a:r>
              <a:endParaRPr lang="zh-CN" altLang="en-US" sz="2863" dirty="0"/>
            </a:p>
            <a:p>
              <a:endParaRPr lang="zh-CN" altLang="en-US" sz="2863" dirty="0"/>
            </a:p>
          </p:txBody>
        </p:sp>
        <p:sp>
          <p:nvSpPr>
            <p:cNvPr id="1082" name="文本框 1081"/>
            <p:cNvSpPr txBox="1"/>
            <p:nvPr/>
          </p:nvSpPr>
          <p:spPr>
            <a:xfrm>
              <a:off x="7754989" y="665536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文本框 1082"/>
            <p:cNvSpPr txBox="1"/>
            <p:nvPr/>
          </p:nvSpPr>
          <p:spPr>
            <a:xfrm>
              <a:off x="7662160" y="706359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019711" y="6481368"/>
              <a:ext cx="2241320" cy="9958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122537" y="6760800"/>
              <a:ext cx="1648784" cy="506785"/>
              <a:chOff x="8041623" y="14285742"/>
              <a:chExt cx="1648784" cy="506785"/>
            </a:xfrm>
          </p:grpSpPr>
          <p:sp>
            <p:nvSpPr>
              <p:cNvPr id="809" name="矩形 808"/>
              <p:cNvSpPr/>
              <p:nvPr/>
            </p:nvSpPr>
            <p:spPr>
              <a:xfrm rot="16200000">
                <a:off x="8085802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0" name="矩形 809"/>
              <p:cNvSpPr/>
              <p:nvPr/>
            </p:nvSpPr>
            <p:spPr>
              <a:xfrm rot="16200000">
                <a:off x="8036405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1" name="矩形 810"/>
              <p:cNvSpPr/>
              <p:nvPr/>
            </p:nvSpPr>
            <p:spPr>
              <a:xfrm rot="16200000">
                <a:off x="7969623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4" name="矩形 463"/>
              <p:cNvSpPr/>
              <p:nvPr/>
            </p:nvSpPr>
            <p:spPr>
              <a:xfrm rot="16200000">
                <a:off x="8530736" y="14357743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5" name="矩形 464"/>
              <p:cNvSpPr/>
              <p:nvPr/>
            </p:nvSpPr>
            <p:spPr>
              <a:xfrm rot="16200000">
                <a:off x="8481339" y="14432730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6" name="矩形 465"/>
              <p:cNvSpPr/>
              <p:nvPr/>
            </p:nvSpPr>
            <p:spPr>
              <a:xfrm rot="16200000">
                <a:off x="8414557" y="14504527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7" name="矩形 466"/>
              <p:cNvSpPr/>
              <p:nvPr/>
            </p:nvSpPr>
            <p:spPr>
              <a:xfrm rot="16200000">
                <a:off x="8969348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8" name="矩形 467"/>
              <p:cNvSpPr/>
              <p:nvPr/>
            </p:nvSpPr>
            <p:spPr>
              <a:xfrm rot="16200000">
                <a:off x="8919951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9" name="矩形 468"/>
              <p:cNvSpPr/>
              <p:nvPr/>
            </p:nvSpPr>
            <p:spPr>
              <a:xfrm rot="16200000">
                <a:off x="8853169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0" name="矩形 469"/>
              <p:cNvSpPr/>
              <p:nvPr/>
            </p:nvSpPr>
            <p:spPr>
              <a:xfrm rot="16200000">
                <a:off x="9402407" y="14357742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1" name="矩形 470"/>
              <p:cNvSpPr/>
              <p:nvPr/>
            </p:nvSpPr>
            <p:spPr>
              <a:xfrm rot="16200000">
                <a:off x="9353010" y="14432729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2" name="矩形 471"/>
              <p:cNvSpPr/>
              <p:nvPr/>
            </p:nvSpPr>
            <p:spPr>
              <a:xfrm rot="16200000">
                <a:off x="9286228" y="14504526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sp>
        <p:nvSpPr>
          <p:cNvPr id="496" name="圆角矩形 495"/>
          <p:cNvSpPr/>
          <p:nvPr/>
        </p:nvSpPr>
        <p:spPr>
          <a:xfrm>
            <a:off x="8401931" y="6032695"/>
            <a:ext cx="8427658" cy="3298068"/>
          </a:xfrm>
          <a:prstGeom prst="roundRect">
            <a:avLst/>
          </a:prstGeom>
          <a:noFill/>
          <a:ln w="2222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文本框 498"/>
          <p:cNvSpPr txBox="1"/>
          <p:nvPr/>
        </p:nvSpPr>
        <p:spPr>
          <a:xfrm>
            <a:off x="11463711" y="6164229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interaction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文本框 500"/>
              <p:cNvSpPr txBox="1"/>
              <p:nvPr/>
            </p:nvSpPr>
            <p:spPr>
              <a:xfrm>
                <a:off x="9261884" y="11266087"/>
                <a:ext cx="287877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1" name="文本框 5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884" y="11266087"/>
                <a:ext cx="287877" cy="413703"/>
              </a:xfrm>
              <a:prstGeom prst="rect">
                <a:avLst/>
              </a:prstGeom>
              <a:blipFill>
                <a:blip r:embed="rId26"/>
                <a:stretch>
                  <a:fillRect r="-50000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2" name="直接箭头连接符 501"/>
          <p:cNvCxnSpPr/>
          <p:nvPr/>
        </p:nvCxnSpPr>
        <p:spPr>
          <a:xfrm flipV="1">
            <a:off x="9109380" y="11679790"/>
            <a:ext cx="639962" cy="859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矩形 507"/>
          <p:cNvSpPr/>
          <p:nvPr/>
        </p:nvSpPr>
        <p:spPr>
          <a:xfrm>
            <a:off x="9270754" y="9846261"/>
            <a:ext cx="326489" cy="1829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507" name="文本框 506"/>
          <p:cNvSpPr txBox="1"/>
          <p:nvPr/>
        </p:nvSpPr>
        <p:spPr>
          <a:xfrm>
            <a:off x="9304971" y="979122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9" name="直接箭头连接符 508"/>
          <p:cNvCxnSpPr/>
          <p:nvPr/>
        </p:nvCxnSpPr>
        <p:spPr>
          <a:xfrm flipV="1">
            <a:off x="13103286" y="9846322"/>
            <a:ext cx="359175" cy="3893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 rot="16200000">
            <a:off x="13075844" y="10525523"/>
            <a:ext cx="360000" cy="216000"/>
          </a:xfrm>
          <a:prstGeom prst="rect">
            <a:avLst/>
          </a:prstGeom>
          <a:pattFill prst="ltUpDiag">
            <a:fgClr>
              <a:srgbClr val="92D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矩形 512"/>
              <p:cNvSpPr/>
              <p:nvPr/>
            </p:nvSpPr>
            <p:spPr>
              <a:xfrm>
                <a:off x="9064606" y="10422546"/>
                <a:ext cx="736424" cy="470650"/>
              </a:xfrm>
              <a:prstGeom prst="rect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3" name="矩形 5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606" y="10422546"/>
                <a:ext cx="736424" cy="47065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" name="文本框 513"/>
          <p:cNvSpPr txBox="1"/>
          <p:nvPr/>
        </p:nvSpPr>
        <p:spPr>
          <a:xfrm>
            <a:off x="9775944" y="9752272"/>
            <a:ext cx="205536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of graph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文本框 514"/>
          <p:cNvSpPr txBox="1"/>
          <p:nvPr/>
        </p:nvSpPr>
        <p:spPr>
          <a:xfrm>
            <a:off x="13502956" y="9675491"/>
            <a:ext cx="205536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edges of graph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文本框 515"/>
              <p:cNvSpPr txBox="1"/>
              <p:nvPr/>
            </p:nvSpPr>
            <p:spPr>
              <a:xfrm>
                <a:off x="9777948" y="11406155"/>
                <a:ext cx="5656502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7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 of the edge between node </a:t>
                </a:r>
                <a14:m>
                  <m:oMath xmlns:m="http://schemas.openxmlformats.org/officeDocument/2006/math">
                    <m:r>
                      <a:rPr lang="en-US" altLang="zh-CN" sz="167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67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7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node </a:t>
                </a:r>
                <a14:m>
                  <m:oMath xmlns:m="http://schemas.openxmlformats.org/officeDocument/2006/math">
                    <m:r>
                      <a:rPr lang="en-US" altLang="zh-CN" sz="167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167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7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altLang="zh-CN" sz="167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endParaRPr lang="zh-CN" altLang="en-US" sz="167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6" name="文本框 5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948" y="11406155"/>
                <a:ext cx="5656502" cy="349326"/>
              </a:xfrm>
              <a:prstGeom prst="rect">
                <a:avLst/>
              </a:prstGeom>
              <a:blipFill>
                <a:blip r:embed="rId28"/>
                <a:stretch>
                  <a:fillRect l="-754" t="-3509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7" name="文本框 516"/>
          <p:cNvSpPr txBox="1"/>
          <p:nvPr/>
        </p:nvSpPr>
        <p:spPr>
          <a:xfrm>
            <a:off x="13348641" y="10453522"/>
            <a:ext cx="273344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scene attention vector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文本框 517"/>
          <p:cNvSpPr txBox="1"/>
          <p:nvPr/>
        </p:nvSpPr>
        <p:spPr>
          <a:xfrm>
            <a:off x="9790347" y="10492111"/>
            <a:ext cx="3579482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social </a:t>
            </a:r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function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81965" y="5555848"/>
            <a:ext cx="16760141" cy="69795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1" name="组合 520"/>
          <p:cNvGrpSpPr/>
          <p:nvPr/>
        </p:nvGrpSpPr>
        <p:grpSpPr>
          <a:xfrm>
            <a:off x="12458957" y="13005534"/>
            <a:ext cx="1706165" cy="1651154"/>
            <a:chOff x="12344149" y="9650943"/>
            <a:chExt cx="2038106" cy="1598051"/>
          </a:xfrm>
        </p:grpSpPr>
        <p:sp>
          <p:nvSpPr>
            <p:cNvPr id="522" name="矩形 521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523" name="组合 522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524" name="矩形 523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25" name="矩形 524"/>
              <p:cNvSpPr/>
              <p:nvPr/>
            </p:nvSpPr>
            <p:spPr>
              <a:xfrm>
                <a:off x="13681482" y="9340933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26" name="矩形 525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27" name="矩形 526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528" name="直接箭头连接符 527"/>
              <p:cNvCxnSpPr>
                <a:stCxn id="525" idx="2"/>
                <a:endCxn id="526" idx="0"/>
              </p:cNvCxnSpPr>
              <p:nvPr/>
            </p:nvCxnSpPr>
            <p:spPr>
              <a:xfrm flipH="1">
                <a:off x="13620752" y="9964509"/>
                <a:ext cx="255906" cy="7562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直接箭头连接符 528"/>
              <p:cNvCxnSpPr>
                <a:stCxn id="525" idx="3"/>
                <a:endCxn id="527" idx="1"/>
              </p:cNvCxnSpPr>
              <p:nvPr/>
            </p:nvCxnSpPr>
            <p:spPr>
              <a:xfrm flipV="1">
                <a:off x="14071833" y="9633856"/>
                <a:ext cx="721589" cy="188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直接箭头连接符 529"/>
              <p:cNvCxnSpPr>
                <a:stCxn id="527" idx="2"/>
                <a:endCxn id="524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直接箭头连接符 530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直接箭头连接符 531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3" name="组合 532"/>
          <p:cNvGrpSpPr/>
          <p:nvPr/>
        </p:nvGrpSpPr>
        <p:grpSpPr>
          <a:xfrm>
            <a:off x="12858742" y="13330934"/>
            <a:ext cx="1706165" cy="1651154"/>
            <a:chOff x="12344149" y="9650943"/>
            <a:chExt cx="2038106" cy="1598051"/>
          </a:xfrm>
        </p:grpSpPr>
        <p:sp>
          <p:nvSpPr>
            <p:cNvPr id="534" name="矩形 533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535" name="组合 534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536" name="矩形 535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37" name="矩形 536"/>
              <p:cNvSpPr/>
              <p:nvPr/>
            </p:nvSpPr>
            <p:spPr>
              <a:xfrm>
                <a:off x="13682140" y="9342583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38" name="矩形 537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39" name="矩形 538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540" name="直接箭头连接符 539"/>
              <p:cNvCxnSpPr>
                <a:stCxn id="537" idx="2"/>
                <a:endCxn id="538" idx="0"/>
              </p:cNvCxnSpPr>
              <p:nvPr/>
            </p:nvCxnSpPr>
            <p:spPr>
              <a:xfrm flipH="1">
                <a:off x="13620752" y="9966159"/>
                <a:ext cx="256564" cy="7545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接箭头连接符 540"/>
              <p:cNvCxnSpPr>
                <a:stCxn id="537" idx="3"/>
                <a:endCxn id="539" idx="1"/>
              </p:cNvCxnSpPr>
              <p:nvPr/>
            </p:nvCxnSpPr>
            <p:spPr>
              <a:xfrm flipV="1">
                <a:off x="14072491" y="9633856"/>
                <a:ext cx="720931" cy="205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接箭头连接符 541"/>
              <p:cNvCxnSpPr>
                <a:stCxn id="539" idx="2"/>
                <a:endCxn id="536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接箭头连接符 542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接箭头连接符 543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5" name="组合 544"/>
          <p:cNvGrpSpPr/>
          <p:nvPr/>
        </p:nvGrpSpPr>
        <p:grpSpPr>
          <a:xfrm>
            <a:off x="13312039" y="13599358"/>
            <a:ext cx="1706165" cy="1651154"/>
            <a:chOff x="12344149" y="9650943"/>
            <a:chExt cx="2038106" cy="1598051"/>
          </a:xfrm>
        </p:grpSpPr>
        <p:sp>
          <p:nvSpPr>
            <p:cNvPr id="546" name="矩形 545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547" name="组合 546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548" name="矩形 547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49" name="矩形 548"/>
              <p:cNvSpPr/>
              <p:nvPr/>
            </p:nvSpPr>
            <p:spPr>
              <a:xfrm>
                <a:off x="13680902" y="9412037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50" name="矩形 549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51" name="矩形 550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552" name="直接箭头连接符 551"/>
              <p:cNvCxnSpPr>
                <a:stCxn id="549" idx="2"/>
                <a:endCxn id="550" idx="0"/>
              </p:cNvCxnSpPr>
              <p:nvPr/>
            </p:nvCxnSpPr>
            <p:spPr>
              <a:xfrm flipH="1">
                <a:off x="13620746" y="10035608"/>
                <a:ext cx="255326" cy="68513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接箭头连接符 552"/>
              <p:cNvCxnSpPr>
                <a:stCxn id="549" idx="3"/>
                <a:endCxn id="551" idx="1"/>
              </p:cNvCxnSpPr>
              <p:nvPr/>
            </p:nvCxnSpPr>
            <p:spPr>
              <a:xfrm flipV="1">
                <a:off x="14071252" y="9633856"/>
                <a:ext cx="722176" cy="8996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箭头连接符 553"/>
              <p:cNvCxnSpPr>
                <a:stCxn id="551" idx="2"/>
                <a:endCxn id="548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接箭头连接符 554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接箭头连接符 555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9" name="文本框 1028"/>
          <p:cNvSpPr txBox="1"/>
          <p:nvPr/>
        </p:nvSpPr>
        <p:spPr>
          <a:xfrm>
            <a:off x="8766399" y="14100103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0" name="文本框 1028"/>
          <p:cNvSpPr txBox="1"/>
          <p:nvPr/>
        </p:nvSpPr>
        <p:spPr>
          <a:xfrm>
            <a:off x="9465060" y="14005404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文本框 560"/>
          <p:cNvSpPr txBox="1"/>
          <p:nvPr/>
        </p:nvSpPr>
        <p:spPr>
          <a:xfrm>
            <a:off x="8544126" y="13236848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文本框 561"/>
          <p:cNvSpPr txBox="1"/>
          <p:nvPr/>
        </p:nvSpPr>
        <p:spPr>
          <a:xfrm>
            <a:off x="8372335" y="13530579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文本框 562"/>
          <p:cNvSpPr txBox="1"/>
          <p:nvPr/>
        </p:nvSpPr>
        <p:spPr>
          <a:xfrm>
            <a:off x="8227787" y="13819184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文本框 563"/>
              <p:cNvSpPr txBox="1"/>
              <p:nvPr/>
            </p:nvSpPr>
            <p:spPr>
              <a:xfrm>
                <a:off x="9038359" y="13871911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4" name="文本框 5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359" y="13871911"/>
                <a:ext cx="287877" cy="309187"/>
              </a:xfrm>
              <a:prstGeom prst="rect">
                <a:avLst/>
              </a:prstGeom>
              <a:blipFill>
                <a:blip r:embed="rId29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文本框 564"/>
              <p:cNvSpPr txBox="1"/>
              <p:nvPr/>
            </p:nvSpPr>
            <p:spPr>
              <a:xfrm>
                <a:off x="8907454" y="14502095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5" name="文本框 5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454" y="14502095"/>
                <a:ext cx="287877" cy="309187"/>
              </a:xfrm>
              <a:prstGeom prst="rect">
                <a:avLst/>
              </a:prstGeom>
              <a:blipFill>
                <a:blip r:embed="rId30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文本框 565"/>
              <p:cNvSpPr txBox="1"/>
              <p:nvPr/>
            </p:nvSpPr>
            <p:spPr>
              <a:xfrm>
                <a:off x="9495454" y="14461838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6" name="文本框 5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54" y="14461838"/>
                <a:ext cx="287877" cy="309187"/>
              </a:xfrm>
              <a:prstGeom prst="rect">
                <a:avLst/>
              </a:prstGeom>
              <a:blipFill>
                <a:blip r:embed="rId31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文本框 566"/>
              <p:cNvSpPr txBox="1"/>
              <p:nvPr/>
            </p:nvSpPr>
            <p:spPr>
              <a:xfrm>
                <a:off x="8439633" y="14491298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7" name="文本框 5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633" y="14491298"/>
                <a:ext cx="287877" cy="309187"/>
              </a:xfrm>
              <a:prstGeom prst="rect">
                <a:avLst/>
              </a:prstGeom>
              <a:blipFill>
                <a:blip r:embed="rId32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文本框 567"/>
              <p:cNvSpPr txBox="1"/>
              <p:nvPr/>
            </p:nvSpPr>
            <p:spPr>
              <a:xfrm>
                <a:off x="8906749" y="14950612"/>
                <a:ext cx="287877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8" name="文本框 5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749" y="14950612"/>
                <a:ext cx="287877" cy="310278"/>
              </a:xfrm>
              <a:prstGeom prst="rect">
                <a:avLst/>
              </a:prstGeom>
              <a:blipFill>
                <a:blip r:embed="rId23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9" name="文本框 1028"/>
          <p:cNvSpPr txBox="1"/>
          <p:nvPr/>
        </p:nvSpPr>
        <p:spPr>
          <a:xfrm>
            <a:off x="8599358" y="14969763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0" name="文本框 1028"/>
          <p:cNvSpPr txBox="1"/>
          <p:nvPr/>
        </p:nvSpPr>
        <p:spPr>
          <a:xfrm>
            <a:off x="9437107" y="14923474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1" name="文本框 570"/>
          <p:cNvSpPr txBox="1"/>
          <p:nvPr/>
        </p:nvSpPr>
        <p:spPr>
          <a:xfrm>
            <a:off x="6983280" y="12468606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interaction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4" name="Google Shape;3864;p65"/>
          <p:cNvGrpSpPr/>
          <p:nvPr/>
        </p:nvGrpSpPr>
        <p:grpSpPr>
          <a:xfrm>
            <a:off x="9586768" y="3310966"/>
            <a:ext cx="929282" cy="851696"/>
            <a:chOff x="6240000" y="821025"/>
            <a:chExt cx="2323200" cy="2134500"/>
          </a:xfrm>
        </p:grpSpPr>
        <p:sp>
          <p:nvSpPr>
            <p:cNvPr id="675" name="Google Shape;3866;p65"/>
            <p:cNvSpPr/>
            <p:nvPr/>
          </p:nvSpPr>
          <p:spPr>
            <a:xfrm flipH="1">
              <a:off x="6240000" y="8210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77" name="Google Shape;3867;p65"/>
            <p:cNvSpPr/>
            <p:nvPr/>
          </p:nvSpPr>
          <p:spPr>
            <a:xfrm flipH="1">
              <a:off x="6820800" y="8210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78" name="Google Shape;3868;p65"/>
            <p:cNvSpPr/>
            <p:nvPr/>
          </p:nvSpPr>
          <p:spPr>
            <a:xfrm flipH="1">
              <a:off x="7401600" y="8210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79" name="Google Shape;3869;p65"/>
            <p:cNvSpPr/>
            <p:nvPr/>
          </p:nvSpPr>
          <p:spPr>
            <a:xfrm flipH="1">
              <a:off x="7982400" y="8210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1" name="Google Shape;3871;p65"/>
            <p:cNvSpPr/>
            <p:nvPr/>
          </p:nvSpPr>
          <p:spPr>
            <a:xfrm flipH="1">
              <a:off x="6240000" y="1353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2" name="Google Shape;3872;p65"/>
            <p:cNvSpPr/>
            <p:nvPr/>
          </p:nvSpPr>
          <p:spPr>
            <a:xfrm flipH="1">
              <a:off x="6820800" y="1353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3" name="Google Shape;3873;p65"/>
            <p:cNvSpPr/>
            <p:nvPr/>
          </p:nvSpPr>
          <p:spPr>
            <a:xfrm flipH="1">
              <a:off x="7401600" y="1353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4" name="Google Shape;3874;p65"/>
            <p:cNvSpPr/>
            <p:nvPr/>
          </p:nvSpPr>
          <p:spPr>
            <a:xfrm flipH="1">
              <a:off x="7982400" y="1353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6" name="Google Shape;3876;p65"/>
            <p:cNvSpPr/>
            <p:nvPr/>
          </p:nvSpPr>
          <p:spPr>
            <a:xfrm flipH="1">
              <a:off x="6240000" y="18882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7" name="Google Shape;3877;p65"/>
            <p:cNvSpPr/>
            <p:nvPr/>
          </p:nvSpPr>
          <p:spPr>
            <a:xfrm flipH="1">
              <a:off x="6820800" y="18882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8" name="Google Shape;3878;p65"/>
            <p:cNvSpPr/>
            <p:nvPr/>
          </p:nvSpPr>
          <p:spPr>
            <a:xfrm flipH="1">
              <a:off x="7401600" y="18882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9" name="Google Shape;3879;p65"/>
            <p:cNvSpPr/>
            <p:nvPr/>
          </p:nvSpPr>
          <p:spPr>
            <a:xfrm flipH="1">
              <a:off x="7982400" y="18882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91" name="Google Shape;3881;p65"/>
            <p:cNvSpPr/>
            <p:nvPr/>
          </p:nvSpPr>
          <p:spPr>
            <a:xfrm flipH="1">
              <a:off x="6240000" y="2422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92" name="Google Shape;3882;p65"/>
            <p:cNvSpPr/>
            <p:nvPr/>
          </p:nvSpPr>
          <p:spPr>
            <a:xfrm flipH="1">
              <a:off x="6820800" y="2422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93" name="Google Shape;3883;p65"/>
            <p:cNvSpPr/>
            <p:nvPr/>
          </p:nvSpPr>
          <p:spPr>
            <a:xfrm flipH="1">
              <a:off x="7401600" y="2422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94" name="Google Shape;3884;p65"/>
            <p:cNvSpPr/>
            <p:nvPr/>
          </p:nvSpPr>
          <p:spPr>
            <a:xfrm flipH="1">
              <a:off x="7982400" y="2422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575" name="Google Shape;3891;p65"/>
          <p:cNvGrpSpPr/>
          <p:nvPr/>
        </p:nvGrpSpPr>
        <p:grpSpPr>
          <a:xfrm>
            <a:off x="9735660" y="3387471"/>
            <a:ext cx="929282" cy="851696"/>
            <a:chOff x="5950075" y="854725"/>
            <a:chExt cx="2323200" cy="2134500"/>
          </a:xfrm>
        </p:grpSpPr>
        <p:sp>
          <p:nvSpPr>
            <p:cNvPr id="619" name="Google Shape;3893;p65"/>
            <p:cNvSpPr/>
            <p:nvPr/>
          </p:nvSpPr>
          <p:spPr>
            <a:xfrm flipH="1">
              <a:off x="59500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894;p65"/>
            <p:cNvSpPr/>
            <p:nvPr/>
          </p:nvSpPr>
          <p:spPr>
            <a:xfrm flipH="1">
              <a:off x="65308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895;p65"/>
            <p:cNvSpPr/>
            <p:nvPr/>
          </p:nvSpPr>
          <p:spPr>
            <a:xfrm flipH="1">
              <a:off x="71116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896;p65"/>
            <p:cNvSpPr/>
            <p:nvPr/>
          </p:nvSpPr>
          <p:spPr>
            <a:xfrm flipH="1">
              <a:off x="76924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898;p65"/>
            <p:cNvSpPr/>
            <p:nvPr/>
          </p:nvSpPr>
          <p:spPr>
            <a:xfrm flipH="1">
              <a:off x="59500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899;p65"/>
            <p:cNvSpPr/>
            <p:nvPr/>
          </p:nvSpPr>
          <p:spPr>
            <a:xfrm flipH="1">
              <a:off x="65308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900;p65"/>
            <p:cNvSpPr/>
            <p:nvPr/>
          </p:nvSpPr>
          <p:spPr>
            <a:xfrm flipH="1">
              <a:off x="71116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901;p65"/>
            <p:cNvSpPr/>
            <p:nvPr/>
          </p:nvSpPr>
          <p:spPr>
            <a:xfrm flipH="1">
              <a:off x="76924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903;p65"/>
            <p:cNvSpPr/>
            <p:nvPr/>
          </p:nvSpPr>
          <p:spPr>
            <a:xfrm flipH="1">
              <a:off x="59500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904;p65"/>
            <p:cNvSpPr/>
            <p:nvPr/>
          </p:nvSpPr>
          <p:spPr>
            <a:xfrm flipH="1">
              <a:off x="65308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905;p65"/>
            <p:cNvSpPr/>
            <p:nvPr/>
          </p:nvSpPr>
          <p:spPr>
            <a:xfrm flipH="1">
              <a:off x="71116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906;p65"/>
            <p:cNvSpPr/>
            <p:nvPr/>
          </p:nvSpPr>
          <p:spPr>
            <a:xfrm flipH="1">
              <a:off x="76924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908;p65"/>
            <p:cNvSpPr/>
            <p:nvPr/>
          </p:nvSpPr>
          <p:spPr>
            <a:xfrm flipH="1">
              <a:off x="59500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909;p65"/>
            <p:cNvSpPr/>
            <p:nvPr/>
          </p:nvSpPr>
          <p:spPr>
            <a:xfrm flipH="1">
              <a:off x="65308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910;p65"/>
            <p:cNvSpPr/>
            <p:nvPr/>
          </p:nvSpPr>
          <p:spPr>
            <a:xfrm flipH="1">
              <a:off x="71116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911;p65"/>
            <p:cNvSpPr/>
            <p:nvPr/>
          </p:nvSpPr>
          <p:spPr>
            <a:xfrm flipH="1">
              <a:off x="76924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3918;p65"/>
          <p:cNvGrpSpPr/>
          <p:nvPr/>
        </p:nvGrpSpPr>
        <p:grpSpPr>
          <a:xfrm>
            <a:off x="9855375" y="3486519"/>
            <a:ext cx="929282" cy="851696"/>
            <a:chOff x="2854300" y="1168125"/>
            <a:chExt cx="2323200" cy="2134500"/>
          </a:xfrm>
        </p:grpSpPr>
        <p:sp>
          <p:nvSpPr>
            <p:cNvPr id="578" name="Google Shape;3920;p65"/>
            <p:cNvSpPr/>
            <p:nvPr/>
          </p:nvSpPr>
          <p:spPr>
            <a:xfrm flipH="1">
              <a:off x="28543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921;p65"/>
            <p:cNvSpPr/>
            <p:nvPr/>
          </p:nvSpPr>
          <p:spPr>
            <a:xfrm flipH="1">
              <a:off x="34351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922;p65"/>
            <p:cNvSpPr/>
            <p:nvPr/>
          </p:nvSpPr>
          <p:spPr>
            <a:xfrm flipH="1">
              <a:off x="40159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923;p65"/>
            <p:cNvSpPr/>
            <p:nvPr/>
          </p:nvSpPr>
          <p:spPr>
            <a:xfrm flipH="1">
              <a:off x="45967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925;p65"/>
            <p:cNvSpPr/>
            <p:nvPr/>
          </p:nvSpPr>
          <p:spPr>
            <a:xfrm flipH="1">
              <a:off x="28543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926;p65"/>
            <p:cNvSpPr/>
            <p:nvPr/>
          </p:nvSpPr>
          <p:spPr>
            <a:xfrm flipH="1">
              <a:off x="34351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927;p65"/>
            <p:cNvSpPr/>
            <p:nvPr/>
          </p:nvSpPr>
          <p:spPr>
            <a:xfrm flipH="1">
              <a:off x="40159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928;p65"/>
            <p:cNvSpPr/>
            <p:nvPr/>
          </p:nvSpPr>
          <p:spPr>
            <a:xfrm flipH="1">
              <a:off x="45967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930;p65"/>
            <p:cNvSpPr/>
            <p:nvPr/>
          </p:nvSpPr>
          <p:spPr>
            <a:xfrm flipH="1">
              <a:off x="28543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931;p65"/>
            <p:cNvSpPr/>
            <p:nvPr/>
          </p:nvSpPr>
          <p:spPr>
            <a:xfrm flipH="1">
              <a:off x="34351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932;p65"/>
            <p:cNvSpPr/>
            <p:nvPr/>
          </p:nvSpPr>
          <p:spPr>
            <a:xfrm flipH="1">
              <a:off x="40159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933;p65"/>
            <p:cNvSpPr/>
            <p:nvPr/>
          </p:nvSpPr>
          <p:spPr>
            <a:xfrm flipH="1">
              <a:off x="45967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935;p65"/>
            <p:cNvSpPr/>
            <p:nvPr/>
          </p:nvSpPr>
          <p:spPr>
            <a:xfrm flipH="1">
              <a:off x="28543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936;p65"/>
            <p:cNvSpPr/>
            <p:nvPr/>
          </p:nvSpPr>
          <p:spPr>
            <a:xfrm flipH="1">
              <a:off x="34351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937;p65"/>
            <p:cNvSpPr/>
            <p:nvPr/>
          </p:nvSpPr>
          <p:spPr>
            <a:xfrm flipH="1">
              <a:off x="40159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938;p65"/>
            <p:cNvSpPr/>
            <p:nvPr/>
          </p:nvSpPr>
          <p:spPr>
            <a:xfrm flipH="1">
              <a:off x="45967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08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矩形 1106"/>
          <p:cNvSpPr/>
          <p:nvPr/>
        </p:nvSpPr>
        <p:spPr>
          <a:xfrm>
            <a:off x="806125" y="6687476"/>
            <a:ext cx="15672401" cy="6045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6684729" y="7071950"/>
            <a:ext cx="1670627" cy="1319888"/>
            <a:chOff x="6776109" y="7092726"/>
            <a:chExt cx="1670627" cy="1319888"/>
          </a:xfrm>
        </p:grpSpPr>
        <p:grpSp>
          <p:nvGrpSpPr>
            <p:cNvPr id="16" name="组合 15"/>
            <p:cNvGrpSpPr/>
            <p:nvPr/>
          </p:nvGrpSpPr>
          <p:grpSpPr>
            <a:xfrm>
              <a:off x="6776109" y="7137056"/>
              <a:ext cx="1670627" cy="1275558"/>
              <a:chOff x="5783879" y="6349752"/>
              <a:chExt cx="2077115" cy="1708964"/>
            </a:xfrm>
          </p:grpSpPr>
          <p:sp>
            <p:nvSpPr>
              <p:cNvPr id="478" name="矩形 477"/>
              <p:cNvSpPr/>
              <p:nvPr/>
            </p:nvSpPr>
            <p:spPr>
              <a:xfrm>
                <a:off x="5783879" y="6349752"/>
                <a:ext cx="2077115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114" name="直接箭头连接符 113"/>
                <p:cNvCxnSpPr>
                  <a:cxnSpLocks/>
                  <a:stCxn id="131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箭头连接符 116"/>
                <p:cNvCxnSpPr>
                  <a:stCxn id="131" idx="3"/>
                  <a:endCxn id="229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箭头连接符 119"/>
                <p:cNvCxnSpPr>
                  <a:stCxn id="229" idx="2"/>
                  <a:endCxn id="40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/>
                <p:cNvCxnSpPr>
                  <a:cxnSpLocks/>
                  <a:endCxn id="40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5" name="文本框 1054"/>
                <p:cNvSpPr txBox="1"/>
                <p:nvPr/>
              </p:nvSpPr>
              <p:spPr>
                <a:xfrm>
                  <a:off x="7503787" y="7092726"/>
                  <a:ext cx="287877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5" name="文本框 10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787" y="7092726"/>
                  <a:ext cx="287877" cy="310150"/>
                </a:xfrm>
                <a:prstGeom prst="rect">
                  <a:avLst/>
                </a:prstGeom>
                <a:blipFill>
                  <a:blip r:embed="rId3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899880" y="9743264"/>
            <a:ext cx="1620532" cy="122350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14901628" y="8971384"/>
            <a:ext cx="1509560" cy="1675496"/>
            <a:chOff x="12992966" y="11814941"/>
            <a:chExt cx="1509560" cy="1675496"/>
          </a:xfrm>
        </p:grpSpPr>
        <p:sp>
          <p:nvSpPr>
            <p:cNvPr id="408" name="矩形 407"/>
            <p:cNvSpPr/>
            <p:nvPr/>
          </p:nvSpPr>
          <p:spPr>
            <a:xfrm>
              <a:off x="12992966" y="11814941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419" name="曲线连接符 418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曲线连接符 419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曲线连接符 420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2" name="曲线连接符 421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7" name="曲线连接符 426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曲线连接符 429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曲线连接符 435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曲线连接符 441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4169254" y="8224621"/>
                <a:ext cx="1018682" cy="698286"/>
              </a:xfrm>
              <a:prstGeom prst="rect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54" y="8224621"/>
                <a:ext cx="1018682" cy="6982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文本框 307"/>
          <p:cNvSpPr txBox="1"/>
          <p:nvPr/>
        </p:nvSpPr>
        <p:spPr>
          <a:xfrm>
            <a:off x="3751143" y="9148121"/>
            <a:ext cx="23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6333569" y="6757026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soft attention graph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梯形 188">
            <a:extLst>
              <a:ext uri="{FF2B5EF4-FFF2-40B4-BE49-F238E27FC236}">
                <a16:creationId xmlns:a16="http://schemas.microsoft.com/office/drawing/2014/main" id="{0CA8AB11-F836-45B4-8124-920F77C2BC37}"/>
              </a:ext>
            </a:extLst>
          </p:cNvPr>
          <p:cNvSpPr/>
          <p:nvPr/>
        </p:nvSpPr>
        <p:spPr>
          <a:xfrm rot="5400000">
            <a:off x="2683697" y="10165989"/>
            <a:ext cx="901293" cy="364644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795966" y="12229543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sequence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5531774" y="12163872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scene attention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EECA3A41-3D3D-444A-9663-56C396FEF74C}"/>
              </a:ext>
            </a:extLst>
          </p:cNvPr>
          <p:cNvSpPr txBox="1"/>
          <p:nvPr/>
        </p:nvSpPr>
        <p:spPr>
          <a:xfrm>
            <a:off x="3441919" y="7907169"/>
            <a:ext cx="3211822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soft attention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文本框 276"/>
          <p:cNvSpPr txBox="1"/>
          <p:nvPr/>
        </p:nvSpPr>
        <p:spPr>
          <a:xfrm rot="6865018">
            <a:off x="8295843" y="11131602"/>
            <a:ext cx="773254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 smtClean="0"/>
              <a:t>…</a:t>
            </a:r>
            <a:r>
              <a:rPr lang="en-US" altLang="zh-CN" sz="2863" dirty="0"/>
              <a:t>…</a:t>
            </a:r>
            <a:endParaRPr lang="zh-CN" altLang="en-US" sz="2863" dirty="0"/>
          </a:p>
          <a:p>
            <a:endParaRPr lang="zh-CN" altLang="en-US" sz="2863" dirty="0"/>
          </a:p>
        </p:txBody>
      </p: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41B8D2A6-36B5-4C2F-9DE8-FA37A2C1AEFB}"/>
              </a:ext>
            </a:extLst>
          </p:cNvPr>
          <p:cNvGrpSpPr/>
          <p:nvPr/>
        </p:nvGrpSpPr>
        <p:grpSpPr>
          <a:xfrm>
            <a:off x="3639617" y="9484404"/>
            <a:ext cx="1490259" cy="1479758"/>
            <a:chOff x="948819" y="10404535"/>
            <a:chExt cx="1490259" cy="1479758"/>
          </a:xfrm>
        </p:grpSpPr>
        <p:sp>
          <p:nvSpPr>
            <p:cNvPr id="386" name="流程图: 过程 385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1328877" y="1078432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流程图: 过程 386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953146" y="10782275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流程图: 过程 387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1705329" y="10788719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流程图: 过程 388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2072288" y="10787037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流程图: 过程 389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1329588" y="11146835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流程图: 过程 390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955549" y="11149696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流程图: 过程 391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1702852" y="11156603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流程图: 过程 392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2077656" y="11149492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流程图: 过程 393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1335436" y="1151660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流程图: 过程 394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960242" y="11524293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流程图: 过程 395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1705601" y="1151660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流程图: 过程 396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2079078" y="11511527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流程图: 过程 397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1327856" y="1042306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流程图: 过程 398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948819" y="10404535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流程图: 过程 399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1705329" y="10421699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流程图: 过程 400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2072288" y="10419926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7" name="文本框 436"/>
          <p:cNvSpPr txBox="1"/>
          <p:nvPr/>
        </p:nvSpPr>
        <p:spPr>
          <a:xfrm>
            <a:off x="1344056" y="6951054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923736" y="11177455"/>
            <a:ext cx="1600873" cy="1126192"/>
            <a:chOff x="838830" y="11063901"/>
            <a:chExt cx="1600873" cy="1126192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114438"/>
              <a:chOff x="1146234" y="11315003"/>
              <a:chExt cx="1292468" cy="1114438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rot="10336613" flipH="1">
                <a:off x="1866854" y="11575817"/>
                <a:ext cx="264129" cy="24683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23095" y="12106882"/>
                <a:ext cx="159577" cy="322559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685530" y="12101234"/>
                <a:ext cx="227237" cy="159743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980416" y="11976274"/>
                <a:ext cx="167635" cy="24661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9386208" y="8398903"/>
            <a:ext cx="1503370" cy="1466302"/>
            <a:chOff x="3990284" y="13055600"/>
            <a:chExt cx="2381025" cy="2509520"/>
          </a:xfrm>
        </p:grpSpPr>
        <p:sp>
          <p:nvSpPr>
            <p:cNvPr id="403" name="矩形 402"/>
            <p:cNvSpPr/>
            <p:nvPr/>
          </p:nvSpPr>
          <p:spPr>
            <a:xfrm>
              <a:off x="3990284" y="13055600"/>
              <a:ext cx="2381025" cy="2509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04" name="矩形 403"/>
            <p:cNvSpPr/>
            <p:nvPr/>
          </p:nvSpPr>
          <p:spPr>
            <a:xfrm>
              <a:off x="5806062" y="13719602"/>
              <a:ext cx="399768" cy="3204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4319134" y="14264740"/>
              <a:ext cx="399768" cy="3204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4843177" y="13292260"/>
              <a:ext cx="399768" cy="32046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07" name="矩形 406"/>
            <p:cNvSpPr/>
            <p:nvPr/>
          </p:nvSpPr>
          <p:spPr>
            <a:xfrm rot="5400000">
              <a:off x="4745147" y="13759367"/>
              <a:ext cx="595827" cy="3179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5246197" y="14570380"/>
              <a:ext cx="399768" cy="320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10" name="矩形 409"/>
            <p:cNvSpPr/>
            <p:nvPr/>
          </p:nvSpPr>
          <p:spPr>
            <a:xfrm rot="5400000">
              <a:off x="5180928" y="15016957"/>
              <a:ext cx="566699" cy="331246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11" name="矩形 410"/>
            <p:cNvSpPr/>
            <p:nvPr/>
          </p:nvSpPr>
          <p:spPr>
            <a:xfrm rot="5400000">
              <a:off x="5736021" y="14157969"/>
              <a:ext cx="549234" cy="33124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412" name="直接箭头连接符 411"/>
            <p:cNvCxnSpPr>
              <a:stCxn id="406" idx="1"/>
            </p:cNvCxnSpPr>
            <p:nvPr/>
          </p:nvCxnSpPr>
          <p:spPr>
            <a:xfrm flipH="1">
              <a:off x="4538314" y="13452501"/>
              <a:ext cx="304862" cy="8010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>
              <a:stCxn id="409" idx="1"/>
              <a:endCxn id="405" idx="3"/>
            </p:cNvCxnSpPr>
            <p:nvPr/>
          </p:nvCxnSpPr>
          <p:spPr>
            <a:xfrm flipH="1" flipV="1">
              <a:off x="4718898" y="14424978"/>
              <a:ext cx="527294" cy="305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stCxn id="411" idx="1"/>
              <a:endCxn id="409" idx="3"/>
            </p:cNvCxnSpPr>
            <p:nvPr/>
          </p:nvCxnSpPr>
          <p:spPr>
            <a:xfrm flipH="1">
              <a:off x="5645967" y="14048974"/>
              <a:ext cx="364675" cy="681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箭头连接符 414"/>
            <p:cNvCxnSpPr>
              <a:stCxn id="406" idx="3"/>
              <a:endCxn id="404" idx="0"/>
            </p:cNvCxnSpPr>
            <p:nvPr/>
          </p:nvCxnSpPr>
          <p:spPr>
            <a:xfrm>
              <a:off x="5242941" y="13452493"/>
              <a:ext cx="763000" cy="267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矩形 415"/>
            <p:cNvSpPr/>
            <p:nvPr/>
          </p:nvSpPr>
          <p:spPr>
            <a:xfrm rot="5400000">
              <a:off x="4231473" y="14700468"/>
              <a:ext cx="536131" cy="320650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438" name="直接箭头连接符 437"/>
            <p:cNvCxnSpPr/>
            <p:nvPr/>
          </p:nvCxnSpPr>
          <p:spPr>
            <a:xfrm>
              <a:off x="5071089" y="13643340"/>
              <a:ext cx="399649" cy="8856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1" name="组合 590"/>
          <p:cNvGrpSpPr/>
          <p:nvPr/>
        </p:nvGrpSpPr>
        <p:grpSpPr>
          <a:xfrm>
            <a:off x="9249359" y="8784815"/>
            <a:ext cx="1503370" cy="1466302"/>
            <a:chOff x="3990284" y="13055600"/>
            <a:chExt cx="2381025" cy="2509520"/>
          </a:xfrm>
        </p:grpSpPr>
        <p:sp>
          <p:nvSpPr>
            <p:cNvPr id="592" name="矩形 591"/>
            <p:cNvSpPr/>
            <p:nvPr/>
          </p:nvSpPr>
          <p:spPr>
            <a:xfrm>
              <a:off x="3990284" y="13055600"/>
              <a:ext cx="2381025" cy="2509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3" name="矩形 592"/>
            <p:cNvSpPr/>
            <p:nvPr/>
          </p:nvSpPr>
          <p:spPr>
            <a:xfrm>
              <a:off x="5806062" y="13719602"/>
              <a:ext cx="399768" cy="3204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4" name="矩形 593"/>
            <p:cNvSpPr/>
            <p:nvPr/>
          </p:nvSpPr>
          <p:spPr>
            <a:xfrm>
              <a:off x="4319134" y="14264740"/>
              <a:ext cx="399768" cy="3204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5" name="矩形 594"/>
            <p:cNvSpPr/>
            <p:nvPr/>
          </p:nvSpPr>
          <p:spPr>
            <a:xfrm>
              <a:off x="4843177" y="13292260"/>
              <a:ext cx="399768" cy="32046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6" name="矩形 595"/>
            <p:cNvSpPr/>
            <p:nvPr/>
          </p:nvSpPr>
          <p:spPr>
            <a:xfrm rot="5400000">
              <a:off x="4745147" y="13759367"/>
              <a:ext cx="595827" cy="3179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7" name="矩形 596"/>
            <p:cNvSpPr/>
            <p:nvPr/>
          </p:nvSpPr>
          <p:spPr>
            <a:xfrm>
              <a:off x="5246197" y="14570380"/>
              <a:ext cx="399768" cy="320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8" name="矩形 597"/>
            <p:cNvSpPr/>
            <p:nvPr/>
          </p:nvSpPr>
          <p:spPr>
            <a:xfrm rot="5400000">
              <a:off x="5180928" y="15016957"/>
              <a:ext cx="566699" cy="331246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9" name="矩形 598"/>
            <p:cNvSpPr/>
            <p:nvPr/>
          </p:nvSpPr>
          <p:spPr>
            <a:xfrm rot="5400000">
              <a:off x="5736021" y="14157969"/>
              <a:ext cx="549234" cy="33124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600" name="直接箭头连接符 599"/>
            <p:cNvCxnSpPr>
              <a:stCxn id="595" idx="1"/>
            </p:cNvCxnSpPr>
            <p:nvPr/>
          </p:nvCxnSpPr>
          <p:spPr>
            <a:xfrm flipH="1">
              <a:off x="4538314" y="13452501"/>
              <a:ext cx="304862" cy="8010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箭头连接符 600"/>
            <p:cNvCxnSpPr>
              <a:stCxn id="597" idx="1"/>
              <a:endCxn id="594" idx="3"/>
            </p:cNvCxnSpPr>
            <p:nvPr/>
          </p:nvCxnSpPr>
          <p:spPr>
            <a:xfrm flipH="1" flipV="1">
              <a:off x="4718898" y="14424978"/>
              <a:ext cx="527294" cy="305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箭头连接符 601"/>
            <p:cNvCxnSpPr>
              <a:stCxn id="599" idx="1"/>
              <a:endCxn id="597" idx="3"/>
            </p:cNvCxnSpPr>
            <p:nvPr/>
          </p:nvCxnSpPr>
          <p:spPr>
            <a:xfrm flipH="1">
              <a:off x="5645967" y="14048974"/>
              <a:ext cx="364675" cy="681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箭头连接符 602"/>
            <p:cNvCxnSpPr>
              <a:stCxn id="595" idx="3"/>
              <a:endCxn id="593" idx="0"/>
            </p:cNvCxnSpPr>
            <p:nvPr/>
          </p:nvCxnSpPr>
          <p:spPr>
            <a:xfrm>
              <a:off x="5242941" y="13452493"/>
              <a:ext cx="763000" cy="267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矩形 603"/>
            <p:cNvSpPr/>
            <p:nvPr/>
          </p:nvSpPr>
          <p:spPr>
            <a:xfrm rot="5400000">
              <a:off x="4231473" y="14700468"/>
              <a:ext cx="536131" cy="320650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605" name="直接箭头连接符 604"/>
            <p:cNvCxnSpPr/>
            <p:nvPr/>
          </p:nvCxnSpPr>
          <p:spPr>
            <a:xfrm>
              <a:off x="5071089" y="13643340"/>
              <a:ext cx="399649" cy="8856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组合 638"/>
          <p:cNvGrpSpPr/>
          <p:nvPr/>
        </p:nvGrpSpPr>
        <p:grpSpPr>
          <a:xfrm>
            <a:off x="9077860" y="9174041"/>
            <a:ext cx="1503370" cy="1466303"/>
            <a:chOff x="3990284" y="13055600"/>
            <a:chExt cx="2381025" cy="2509520"/>
          </a:xfrm>
        </p:grpSpPr>
        <p:sp>
          <p:nvSpPr>
            <p:cNvPr id="640" name="矩形 639"/>
            <p:cNvSpPr/>
            <p:nvPr/>
          </p:nvSpPr>
          <p:spPr>
            <a:xfrm>
              <a:off x="3990284" y="13055600"/>
              <a:ext cx="2381025" cy="2509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1" name="矩形 640"/>
            <p:cNvSpPr/>
            <p:nvPr/>
          </p:nvSpPr>
          <p:spPr>
            <a:xfrm>
              <a:off x="5806062" y="13719602"/>
              <a:ext cx="399768" cy="3204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2" name="矩形 641"/>
            <p:cNvSpPr/>
            <p:nvPr/>
          </p:nvSpPr>
          <p:spPr>
            <a:xfrm>
              <a:off x="4319134" y="14264740"/>
              <a:ext cx="399768" cy="3204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3" name="矩形 642"/>
            <p:cNvSpPr/>
            <p:nvPr/>
          </p:nvSpPr>
          <p:spPr>
            <a:xfrm>
              <a:off x="4843178" y="13292260"/>
              <a:ext cx="399768" cy="320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4" name="矩形 643"/>
            <p:cNvSpPr/>
            <p:nvPr/>
          </p:nvSpPr>
          <p:spPr>
            <a:xfrm rot="5400000">
              <a:off x="4745147" y="13759367"/>
              <a:ext cx="595827" cy="3179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5" name="矩形 644"/>
            <p:cNvSpPr/>
            <p:nvPr/>
          </p:nvSpPr>
          <p:spPr>
            <a:xfrm>
              <a:off x="5246197" y="14570380"/>
              <a:ext cx="399768" cy="320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6" name="矩形 645"/>
            <p:cNvSpPr/>
            <p:nvPr/>
          </p:nvSpPr>
          <p:spPr>
            <a:xfrm rot="5400000">
              <a:off x="5180928" y="15016957"/>
              <a:ext cx="566699" cy="331246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7" name="矩形 646"/>
            <p:cNvSpPr/>
            <p:nvPr/>
          </p:nvSpPr>
          <p:spPr>
            <a:xfrm rot="5400000">
              <a:off x="5736021" y="14157969"/>
              <a:ext cx="549234" cy="33124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648" name="直接箭头连接符 647"/>
            <p:cNvCxnSpPr>
              <a:stCxn id="643" idx="1"/>
            </p:cNvCxnSpPr>
            <p:nvPr/>
          </p:nvCxnSpPr>
          <p:spPr>
            <a:xfrm flipH="1">
              <a:off x="4538315" y="13452501"/>
              <a:ext cx="304863" cy="8010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箭头连接符 648"/>
            <p:cNvCxnSpPr>
              <a:stCxn id="645" idx="1"/>
              <a:endCxn id="642" idx="3"/>
            </p:cNvCxnSpPr>
            <p:nvPr/>
          </p:nvCxnSpPr>
          <p:spPr>
            <a:xfrm flipH="1" flipV="1">
              <a:off x="4718898" y="14424978"/>
              <a:ext cx="527294" cy="305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箭头连接符 649"/>
            <p:cNvCxnSpPr>
              <a:stCxn id="647" idx="1"/>
              <a:endCxn id="645" idx="3"/>
            </p:cNvCxnSpPr>
            <p:nvPr/>
          </p:nvCxnSpPr>
          <p:spPr>
            <a:xfrm flipH="1">
              <a:off x="5645967" y="14048974"/>
              <a:ext cx="364675" cy="681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箭头连接符 650"/>
            <p:cNvCxnSpPr>
              <a:stCxn id="643" idx="3"/>
              <a:endCxn id="641" idx="0"/>
            </p:cNvCxnSpPr>
            <p:nvPr/>
          </p:nvCxnSpPr>
          <p:spPr>
            <a:xfrm>
              <a:off x="5242941" y="13452493"/>
              <a:ext cx="763000" cy="267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矩形 651"/>
            <p:cNvSpPr/>
            <p:nvPr/>
          </p:nvSpPr>
          <p:spPr>
            <a:xfrm rot="5400000">
              <a:off x="4231473" y="14700468"/>
              <a:ext cx="536131" cy="320650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653" name="直接箭头连接符 652"/>
            <p:cNvCxnSpPr/>
            <p:nvPr/>
          </p:nvCxnSpPr>
          <p:spPr>
            <a:xfrm>
              <a:off x="5071089" y="13643340"/>
              <a:ext cx="399649" cy="8856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6" name="矩形 675">
            <a:extLst>
              <a:ext uri="{FF2B5EF4-FFF2-40B4-BE49-F238E27FC236}">
                <a16:creationId xmlns:a16="http://schemas.microsoft.com/office/drawing/2014/main" id="{BBB75603-647C-4FF6-9458-DD33A3A2F5C2}"/>
              </a:ext>
            </a:extLst>
          </p:cNvPr>
          <p:cNvSpPr/>
          <p:nvPr/>
        </p:nvSpPr>
        <p:spPr>
          <a:xfrm>
            <a:off x="5935294" y="10010143"/>
            <a:ext cx="2294982" cy="504392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2" name="组合 741"/>
          <p:cNvGrpSpPr/>
          <p:nvPr/>
        </p:nvGrpSpPr>
        <p:grpSpPr>
          <a:xfrm>
            <a:off x="6570738" y="7480747"/>
            <a:ext cx="1670627" cy="1433539"/>
            <a:chOff x="5783880" y="6349752"/>
            <a:chExt cx="2077116" cy="1708964"/>
          </a:xfrm>
        </p:grpSpPr>
        <p:sp>
          <p:nvSpPr>
            <p:cNvPr id="743" name="矩形 742"/>
            <p:cNvSpPr/>
            <p:nvPr/>
          </p:nvSpPr>
          <p:spPr>
            <a:xfrm>
              <a:off x="5783880" y="6349752"/>
              <a:ext cx="2077116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744" name="组合 743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745" name="矩形 744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46" name="矩形 745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47" name="矩形 746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748" name="直接箭头连接符 747"/>
              <p:cNvCxnSpPr>
                <a:cxnSpLocks/>
                <a:stCxn id="746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直接箭头连接符 748"/>
              <p:cNvCxnSpPr>
                <a:stCxn id="746" idx="3"/>
                <a:endCxn id="747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直接箭头连接符 749"/>
              <p:cNvCxnSpPr>
                <a:stCxn id="747" idx="2"/>
                <a:endCxn id="745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直接箭头连接符 750"/>
              <p:cNvCxnSpPr>
                <a:cxnSpLocks/>
                <a:endCxn id="745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直接箭头连接符 751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755" name="组合 754"/>
          <p:cNvGrpSpPr/>
          <p:nvPr/>
        </p:nvGrpSpPr>
        <p:grpSpPr>
          <a:xfrm>
            <a:off x="6450309" y="7875610"/>
            <a:ext cx="1670627" cy="1365538"/>
            <a:chOff x="5783880" y="6349753"/>
            <a:chExt cx="2077115" cy="1708965"/>
          </a:xfrm>
        </p:grpSpPr>
        <p:sp>
          <p:nvSpPr>
            <p:cNvPr id="756" name="矩形 755"/>
            <p:cNvSpPr/>
            <p:nvPr/>
          </p:nvSpPr>
          <p:spPr>
            <a:xfrm>
              <a:off x="5783880" y="6349753"/>
              <a:ext cx="2077115" cy="1708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757" name="组合 756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758" name="矩形 757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59" name="矩形 758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60" name="矩形 759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761" name="直接箭头连接符 760"/>
              <p:cNvCxnSpPr>
                <a:cxnSpLocks/>
                <a:stCxn id="759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直接箭头连接符 761"/>
              <p:cNvCxnSpPr>
                <a:stCxn id="759" idx="3"/>
                <a:endCxn id="760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直接箭头连接符 762"/>
              <p:cNvCxnSpPr>
                <a:stCxn id="760" idx="2"/>
                <a:endCxn id="758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直接箭头连接符 763"/>
              <p:cNvCxnSpPr>
                <a:cxnSpLocks/>
                <a:endCxn id="758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直接箭头连接符 764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569947" y="11100288"/>
            <a:ext cx="3063394" cy="978613"/>
            <a:chOff x="5540158" y="9644858"/>
            <a:chExt cx="3063394" cy="978613"/>
          </a:xfrm>
        </p:grpSpPr>
        <p:grpSp>
          <p:nvGrpSpPr>
            <p:cNvPr id="47" name="组合 46"/>
            <p:cNvGrpSpPr/>
            <p:nvPr/>
          </p:nvGrpSpPr>
          <p:grpSpPr>
            <a:xfrm>
              <a:off x="7092834" y="9644858"/>
              <a:ext cx="736384" cy="967783"/>
              <a:chOff x="7714979" y="12612316"/>
              <a:chExt cx="736384" cy="967783"/>
            </a:xfrm>
            <a:pattFill prst="ltUpDiag">
              <a:fgClr>
                <a:schemeClr val="accent2"/>
              </a:fgClr>
              <a:bgClr>
                <a:schemeClr val="bg1"/>
              </a:bgClr>
            </a:pattFill>
          </p:grpSpPr>
          <p:sp>
            <p:nvSpPr>
              <p:cNvPr id="784" name="矩形 783"/>
              <p:cNvSpPr/>
              <p:nvPr/>
            </p:nvSpPr>
            <p:spPr>
              <a:xfrm rot="16200000">
                <a:off x="7968963" y="12734716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90" name="矩形 789"/>
              <p:cNvSpPr/>
              <p:nvPr/>
            </p:nvSpPr>
            <p:spPr>
              <a:xfrm rot="16200000">
                <a:off x="7857477" y="12846737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91" name="矩形 790"/>
              <p:cNvSpPr/>
              <p:nvPr/>
            </p:nvSpPr>
            <p:spPr>
              <a:xfrm rot="16200000">
                <a:off x="7732875" y="12972218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92" name="矩形 791"/>
              <p:cNvSpPr/>
              <p:nvPr/>
            </p:nvSpPr>
            <p:spPr>
              <a:xfrm rot="16200000">
                <a:off x="7592579" y="13097699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  <p:grpSp>
          <p:nvGrpSpPr>
            <p:cNvPr id="803" name="组合 802"/>
            <p:cNvGrpSpPr/>
            <p:nvPr/>
          </p:nvGrpSpPr>
          <p:grpSpPr>
            <a:xfrm>
              <a:off x="6311011" y="9655688"/>
              <a:ext cx="736384" cy="967783"/>
              <a:chOff x="7714979" y="12612316"/>
              <a:chExt cx="736384" cy="967783"/>
            </a:xfrm>
            <a:pattFill prst="ltUpDiag">
              <a:fgClr>
                <a:schemeClr val="accent6"/>
              </a:fgClr>
              <a:bgClr>
                <a:schemeClr val="bg1"/>
              </a:bgClr>
            </a:pattFill>
          </p:grpSpPr>
          <p:sp>
            <p:nvSpPr>
              <p:cNvPr id="804" name="矩形 803"/>
              <p:cNvSpPr/>
              <p:nvPr/>
            </p:nvSpPr>
            <p:spPr>
              <a:xfrm rot="16200000">
                <a:off x="7968963" y="12734716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05" name="矩形 804"/>
              <p:cNvSpPr/>
              <p:nvPr/>
            </p:nvSpPr>
            <p:spPr>
              <a:xfrm rot="16200000">
                <a:off x="7857477" y="12846737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06" name="矩形 805"/>
              <p:cNvSpPr/>
              <p:nvPr/>
            </p:nvSpPr>
            <p:spPr>
              <a:xfrm rot="16200000">
                <a:off x="7732875" y="12972218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07" name="矩形 806"/>
              <p:cNvSpPr/>
              <p:nvPr/>
            </p:nvSpPr>
            <p:spPr>
              <a:xfrm rot="16200000">
                <a:off x="7592579" y="13097699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  <p:grpSp>
          <p:nvGrpSpPr>
            <p:cNvPr id="808" name="组合 807"/>
            <p:cNvGrpSpPr/>
            <p:nvPr/>
          </p:nvGrpSpPr>
          <p:grpSpPr>
            <a:xfrm>
              <a:off x="5540158" y="9646958"/>
              <a:ext cx="736384" cy="967783"/>
              <a:chOff x="7714979" y="12612316"/>
              <a:chExt cx="736384" cy="967783"/>
            </a:xfrm>
            <a:pattFill prst="ltUpDiag">
              <a:fgClr>
                <a:schemeClr val="accent4"/>
              </a:fgClr>
              <a:bgClr>
                <a:schemeClr val="bg1"/>
              </a:bgClr>
            </a:pattFill>
          </p:grpSpPr>
          <p:sp>
            <p:nvSpPr>
              <p:cNvPr id="809" name="矩形 808"/>
              <p:cNvSpPr/>
              <p:nvPr/>
            </p:nvSpPr>
            <p:spPr>
              <a:xfrm rot="16200000">
                <a:off x="7968963" y="12734716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0" name="矩形 809"/>
              <p:cNvSpPr/>
              <p:nvPr/>
            </p:nvSpPr>
            <p:spPr>
              <a:xfrm rot="16200000">
                <a:off x="7857477" y="12846737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1" name="矩形 810"/>
              <p:cNvSpPr/>
              <p:nvPr/>
            </p:nvSpPr>
            <p:spPr>
              <a:xfrm rot="16200000">
                <a:off x="7732875" y="12972218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2" name="矩形 811"/>
              <p:cNvSpPr/>
              <p:nvPr/>
            </p:nvSpPr>
            <p:spPr>
              <a:xfrm rot="16200000">
                <a:off x="7592579" y="13097699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  <p:grpSp>
          <p:nvGrpSpPr>
            <p:cNvPr id="813" name="组合 812"/>
            <p:cNvGrpSpPr/>
            <p:nvPr/>
          </p:nvGrpSpPr>
          <p:grpSpPr>
            <a:xfrm>
              <a:off x="7867168" y="9651349"/>
              <a:ext cx="736384" cy="967783"/>
              <a:chOff x="7714979" y="12612316"/>
              <a:chExt cx="736384" cy="967783"/>
            </a:xfrm>
          </p:grpSpPr>
          <p:sp>
            <p:nvSpPr>
              <p:cNvPr id="814" name="矩形 813"/>
              <p:cNvSpPr/>
              <p:nvPr/>
            </p:nvSpPr>
            <p:spPr>
              <a:xfrm rot="16200000">
                <a:off x="7968963" y="12734716"/>
                <a:ext cx="604800" cy="360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5" name="矩形 814"/>
              <p:cNvSpPr/>
              <p:nvPr/>
            </p:nvSpPr>
            <p:spPr>
              <a:xfrm rot="16200000">
                <a:off x="7857477" y="12846737"/>
                <a:ext cx="604800" cy="360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6" name="矩形 815"/>
              <p:cNvSpPr/>
              <p:nvPr/>
            </p:nvSpPr>
            <p:spPr>
              <a:xfrm rot="16200000">
                <a:off x="7732875" y="12972218"/>
                <a:ext cx="604800" cy="360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7" name="矩形 816"/>
              <p:cNvSpPr/>
              <p:nvPr/>
            </p:nvSpPr>
            <p:spPr>
              <a:xfrm rot="16200000">
                <a:off x="7592579" y="13097699"/>
                <a:ext cx="604800" cy="360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2167935" y="8609043"/>
            <a:ext cx="1706165" cy="1651154"/>
            <a:chOff x="12344149" y="9650943"/>
            <a:chExt cx="2038106" cy="1598051"/>
          </a:xfrm>
        </p:grpSpPr>
        <p:sp>
          <p:nvSpPr>
            <p:cNvPr id="304" name="矩形 303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290" name="矩形 289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291" name="矩形 290"/>
              <p:cNvSpPr/>
              <p:nvPr/>
            </p:nvSpPr>
            <p:spPr>
              <a:xfrm>
                <a:off x="13680902" y="9412037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293" name="矩形 292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295" name="直接箭头连接符 294"/>
              <p:cNvCxnSpPr>
                <a:stCxn id="291" idx="2"/>
                <a:endCxn id="293" idx="0"/>
              </p:cNvCxnSpPr>
              <p:nvPr/>
            </p:nvCxnSpPr>
            <p:spPr>
              <a:xfrm flipH="1">
                <a:off x="13620746" y="10035608"/>
                <a:ext cx="255326" cy="68513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箭头连接符 295"/>
              <p:cNvCxnSpPr>
                <a:stCxn id="291" idx="3"/>
                <a:endCxn id="294" idx="1"/>
              </p:cNvCxnSpPr>
              <p:nvPr/>
            </p:nvCxnSpPr>
            <p:spPr>
              <a:xfrm flipV="1">
                <a:off x="14071252" y="9633856"/>
                <a:ext cx="722176" cy="899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箭头连接符 296"/>
              <p:cNvCxnSpPr>
                <a:stCxn id="294" idx="2"/>
                <a:endCxn id="290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箭头连接符 297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298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3" name="组合 912"/>
          <p:cNvGrpSpPr/>
          <p:nvPr/>
        </p:nvGrpSpPr>
        <p:grpSpPr>
          <a:xfrm>
            <a:off x="12072224" y="8848053"/>
            <a:ext cx="1706165" cy="1651154"/>
            <a:chOff x="12344149" y="9650943"/>
            <a:chExt cx="2038106" cy="1598051"/>
          </a:xfrm>
        </p:grpSpPr>
        <p:sp>
          <p:nvSpPr>
            <p:cNvPr id="914" name="矩形 913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15" name="组合 914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916" name="矩形 915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17" name="矩形 916"/>
              <p:cNvSpPr/>
              <p:nvPr/>
            </p:nvSpPr>
            <p:spPr>
              <a:xfrm>
                <a:off x="13680902" y="9412037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18" name="矩形 917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19" name="矩形 918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20" name="直接箭头连接符 919"/>
              <p:cNvCxnSpPr>
                <a:stCxn id="917" idx="2"/>
                <a:endCxn id="918" idx="0"/>
              </p:cNvCxnSpPr>
              <p:nvPr/>
            </p:nvCxnSpPr>
            <p:spPr>
              <a:xfrm flipH="1">
                <a:off x="13620746" y="10035608"/>
                <a:ext cx="255326" cy="68513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接箭头连接符 920"/>
              <p:cNvCxnSpPr>
                <a:stCxn id="917" idx="3"/>
                <a:endCxn id="919" idx="1"/>
              </p:cNvCxnSpPr>
              <p:nvPr/>
            </p:nvCxnSpPr>
            <p:spPr>
              <a:xfrm flipV="1">
                <a:off x="14071252" y="9633856"/>
                <a:ext cx="722176" cy="899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接箭头连接符 921"/>
              <p:cNvCxnSpPr>
                <a:stCxn id="919" idx="2"/>
                <a:endCxn id="916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接箭头连接符 922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接箭头连接符 923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直接箭头连接符 57"/>
          <p:cNvCxnSpPr>
            <a:endCxn id="106" idx="1"/>
          </p:cNvCxnSpPr>
          <p:nvPr/>
        </p:nvCxnSpPr>
        <p:spPr>
          <a:xfrm flipV="1">
            <a:off x="3292026" y="8573764"/>
            <a:ext cx="877228" cy="1025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接箭头连接符 951"/>
          <p:cNvCxnSpPr/>
          <p:nvPr/>
        </p:nvCxnSpPr>
        <p:spPr>
          <a:xfrm>
            <a:off x="5216360" y="8584932"/>
            <a:ext cx="968561" cy="135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接箭头连接符 952"/>
          <p:cNvCxnSpPr>
            <a:stCxn id="292" idx="3"/>
            <a:endCxn id="189" idx="2"/>
          </p:cNvCxnSpPr>
          <p:nvPr/>
        </p:nvCxnSpPr>
        <p:spPr>
          <a:xfrm flipV="1">
            <a:off x="2520412" y="10348312"/>
            <a:ext cx="431610" cy="670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接箭头连接符 953"/>
          <p:cNvCxnSpPr/>
          <p:nvPr/>
        </p:nvCxnSpPr>
        <p:spPr>
          <a:xfrm>
            <a:off x="3333974" y="10343141"/>
            <a:ext cx="287955" cy="258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接箭头连接符 954"/>
          <p:cNvCxnSpPr>
            <a:stCxn id="1015" idx="3"/>
            <a:endCxn id="253" idx="1"/>
          </p:cNvCxnSpPr>
          <p:nvPr/>
        </p:nvCxnSpPr>
        <p:spPr>
          <a:xfrm>
            <a:off x="2524609" y="11724029"/>
            <a:ext cx="1127950" cy="1915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接箭头连接符 955"/>
          <p:cNvCxnSpPr>
            <a:endCxn id="253" idx="0"/>
          </p:cNvCxnSpPr>
          <p:nvPr/>
        </p:nvCxnSpPr>
        <p:spPr>
          <a:xfrm>
            <a:off x="4421570" y="10984058"/>
            <a:ext cx="1" cy="34256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直接箭头连接符 957"/>
          <p:cNvCxnSpPr>
            <a:stCxn id="769" idx="2"/>
            <a:endCxn id="676" idx="0"/>
          </p:cNvCxnSpPr>
          <p:nvPr/>
        </p:nvCxnSpPr>
        <p:spPr>
          <a:xfrm flipH="1">
            <a:off x="7082785" y="9437076"/>
            <a:ext cx="6243" cy="57306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直接箭头连接符 958"/>
          <p:cNvCxnSpPr/>
          <p:nvPr/>
        </p:nvCxnSpPr>
        <p:spPr>
          <a:xfrm flipH="1" flipV="1">
            <a:off x="7106896" y="10530341"/>
            <a:ext cx="7405" cy="5261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直接箭头连接符 959"/>
          <p:cNvCxnSpPr>
            <a:stCxn id="676" idx="3"/>
            <a:endCxn id="656" idx="1"/>
          </p:cNvCxnSpPr>
          <p:nvPr/>
        </p:nvCxnSpPr>
        <p:spPr>
          <a:xfrm flipV="1">
            <a:off x="8230276" y="10250907"/>
            <a:ext cx="667056" cy="1143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2" name="组合 961"/>
          <p:cNvGrpSpPr/>
          <p:nvPr/>
        </p:nvGrpSpPr>
        <p:grpSpPr>
          <a:xfrm>
            <a:off x="1705452" y="7275291"/>
            <a:ext cx="1713885" cy="1211397"/>
            <a:chOff x="5730096" y="6264558"/>
            <a:chExt cx="2130898" cy="1794158"/>
          </a:xfrm>
        </p:grpSpPr>
        <p:sp>
          <p:nvSpPr>
            <p:cNvPr id="1002" name="矩形 1001"/>
            <p:cNvSpPr/>
            <p:nvPr/>
          </p:nvSpPr>
          <p:spPr>
            <a:xfrm>
              <a:off x="5783879" y="6349752"/>
              <a:ext cx="2077115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003" name="组合 1002"/>
            <p:cNvGrpSpPr/>
            <p:nvPr/>
          </p:nvGrpSpPr>
          <p:grpSpPr>
            <a:xfrm>
              <a:off x="5730096" y="6264558"/>
              <a:ext cx="2024385" cy="1730054"/>
              <a:chOff x="5730096" y="6264558"/>
              <a:chExt cx="2024385" cy="1730054"/>
            </a:xfrm>
          </p:grpSpPr>
          <p:sp>
            <p:nvSpPr>
              <p:cNvPr id="1004" name="矩形 1003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005" name="矩形 1004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006" name="矩形 1005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1007" name="直接箭头连接符 1006"/>
              <p:cNvCxnSpPr>
                <a:cxnSpLocks/>
                <a:stCxn id="1005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直接箭头连接符 1007"/>
              <p:cNvCxnSpPr>
                <a:stCxn id="1005" idx="3"/>
                <a:endCxn id="1006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直接箭头连接符 1008"/>
              <p:cNvCxnSpPr>
                <a:stCxn id="1006" idx="2"/>
                <a:endCxn id="1004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直接箭头连接符 1009"/>
              <p:cNvCxnSpPr>
                <a:cxnSpLocks/>
                <a:endCxn id="1004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直接箭头连接符 1010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2" name="文本框 1011"/>
              <p:cNvSpPr txBox="1"/>
              <p:nvPr/>
            </p:nvSpPr>
            <p:spPr>
              <a:xfrm>
                <a:off x="5730096" y="6264558"/>
                <a:ext cx="659459" cy="4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3" name="矩形 1012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3" name="组合 962"/>
          <p:cNvGrpSpPr/>
          <p:nvPr/>
        </p:nvGrpSpPr>
        <p:grpSpPr>
          <a:xfrm>
            <a:off x="1561558" y="7640311"/>
            <a:ext cx="1670627" cy="1153877"/>
            <a:chOff x="5783880" y="6349752"/>
            <a:chExt cx="2077116" cy="1708964"/>
          </a:xfrm>
        </p:grpSpPr>
        <p:sp>
          <p:nvSpPr>
            <p:cNvPr id="990" name="矩形 989"/>
            <p:cNvSpPr/>
            <p:nvPr/>
          </p:nvSpPr>
          <p:spPr>
            <a:xfrm>
              <a:off x="5783880" y="6349752"/>
              <a:ext cx="2077116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91" name="组合 990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92" name="矩形 991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93" name="矩形 992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94" name="矩形 993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95" name="直接箭头连接符 994"/>
              <p:cNvCxnSpPr>
                <a:cxnSpLocks/>
                <a:stCxn id="993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直接箭头连接符 995"/>
              <p:cNvCxnSpPr>
                <a:stCxn id="993" idx="3"/>
                <a:endCxn id="994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直接箭头连接符 996"/>
              <p:cNvCxnSpPr>
                <a:stCxn id="994" idx="2"/>
                <a:endCxn id="992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直接箭头连接符 997"/>
              <p:cNvCxnSpPr>
                <a:cxnSpLocks/>
                <a:endCxn id="992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直接箭头连接符 998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1" name="矩形 1000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4" name="组合 963"/>
          <p:cNvGrpSpPr/>
          <p:nvPr/>
        </p:nvGrpSpPr>
        <p:grpSpPr>
          <a:xfrm>
            <a:off x="1344056" y="7958350"/>
            <a:ext cx="1670627" cy="1153877"/>
            <a:chOff x="5783880" y="6349753"/>
            <a:chExt cx="2077115" cy="1708965"/>
          </a:xfrm>
        </p:grpSpPr>
        <p:sp>
          <p:nvSpPr>
            <p:cNvPr id="978" name="矩形 977"/>
            <p:cNvSpPr/>
            <p:nvPr/>
          </p:nvSpPr>
          <p:spPr>
            <a:xfrm>
              <a:off x="5783880" y="6349753"/>
              <a:ext cx="2077115" cy="1708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79" name="组合 978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80" name="矩形 979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81" name="矩形 980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82" name="矩形 981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83" name="直接箭头连接符 982"/>
              <p:cNvCxnSpPr>
                <a:cxnSpLocks/>
                <a:stCxn id="981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直接箭头连接符 983"/>
              <p:cNvCxnSpPr>
                <a:stCxn id="981" idx="3"/>
                <a:endCxn id="982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直接箭头连接符 984"/>
              <p:cNvCxnSpPr>
                <a:stCxn id="982" idx="2"/>
                <a:endCxn id="980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接箭头连接符 985"/>
              <p:cNvCxnSpPr>
                <a:cxnSpLocks/>
                <a:endCxn id="980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直接箭头连接符 986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5" name="组合 964"/>
          <p:cNvGrpSpPr/>
          <p:nvPr/>
        </p:nvGrpSpPr>
        <p:grpSpPr>
          <a:xfrm>
            <a:off x="923736" y="8283065"/>
            <a:ext cx="1902239" cy="1269491"/>
            <a:chOff x="5739585" y="6381036"/>
            <a:chExt cx="2121408" cy="1677679"/>
          </a:xfrm>
        </p:grpSpPr>
        <p:sp>
          <p:nvSpPr>
            <p:cNvPr id="966" name="矩形 965"/>
            <p:cNvSpPr/>
            <p:nvPr/>
          </p:nvSpPr>
          <p:spPr>
            <a:xfrm>
              <a:off x="5739585" y="6381036"/>
              <a:ext cx="2121408" cy="1677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67" name="组合 966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68" name="矩形 967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69" name="矩形 968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70" name="矩形 969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71" name="直接箭头连接符 970"/>
              <p:cNvCxnSpPr>
                <a:cxnSpLocks/>
                <a:stCxn id="969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直接箭头连接符 971"/>
              <p:cNvCxnSpPr>
                <a:stCxn id="969" idx="3"/>
                <a:endCxn id="970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直接箭头连接符 972"/>
              <p:cNvCxnSpPr>
                <a:stCxn id="970" idx="2"/>
                <a:endCxn id="968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直接箭头连接符 973"/>
              <p:cNvCxnSpPr>
                <a:cxnSpLocks/>
                <a:endCxn id="968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直接箭头连接符 974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7" name="矩形 976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cxnSp>
        <p:nvCxnSpPr>
          <p:cNvPr id="1014" name="直接箭头连接符 1013"/>
          <p:cNvCxnSpPr>
            <a:stCxn id="253" idx="3"/>
          </p:cNvCxnSpPr>
          <p:nvPr/>
        </p:nvCxnSpPr>
        <p:spPr>
          <a:xfrm flipV="1">
            <a:off x="5190582" y="11737869"/>
            <a:ext cx="393492" cy="531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315763" y="858804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6" name="文本框 1015"/>
          <p:cNvSpPr txBox="1"/>
          <p:nvPr/>
        </p:nvSpPr>
        <p:spPr>
          <a:xfrm>
            <a:off x="2384025" y="7602445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7" name="文本框 1016"/>
          <p:cNvSpPr txBox="1"/>
          <p:nvPr/>
        </p:nvSpPr>
        <p:spPr>
          <a:xfrm>
            <a:off x="1620719" y="9063999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8" name="文本框 1017"/>
          <p:cNvSpPr txBox="1"/>
          <p:nvPr/>
        </p:nvSpPr>
        <p:spPr>
          <a:xfrm>
            <a:off x="1925661" y="824346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9" name="文本框 1018"/>
          <p:cNvSpPr txBox="1"/>
          <p:nvPr/>
        </p:nvSpPr>
        <p:spPr>
          <a:xfrm>
            <a:off x="1875391" y="8670126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0" name="文本框 1019"/>
          <p:cNvSpPr txBox="1"/>
          <p:nvPr/>
        </p:nvSpPr>
        <p:spPr>
          <a:xfrm>
            <a:off x="2564599" y="727918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1" name="文本框 1020"/>
          <p:cNvSpPr txBox="1"/>
          <p:nvPr/>
        </p:nvSpPr>
        <p:spPr>
          <a:xfrm>
            <a:off x="2197091" y="790789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文本框 1026"/>
          <p:cNvSpPr txBox="1"/>
          <p:nvPr/>
        </p:nvSpPr>
        <p:spPr>
          <a:xfrm>
            <a:off x="2262238" y="8710915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文本框 1028"/>
          <p:cNvSpPr txBox="1"/>
          <p:nvPr/>
        </p:nvSpPr>
        <p:spPr>
          <a:xfrm>
            <a:off x="1436057" y="8386301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文本框 1029"/>
          <p:cNvSpPr txBox="1"/>
          <p:nvPr/>
        </p:nvSpPr>
        <p:spPr>
          <a:xfrm>
            <a:off x="2423336" y="831494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文本框 1030"/>
          <p:cNvSpPr txBox="1"/>
          <p:nvPr/>
        </p:nvSpPr>
        <p:spPr>
          <a:xfrm>
            <a:off x="1091386" y="9228914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文本框 1031"/>
          <p:cNvSpPr txBox="1"/>
          <p:nvPr/>
        </p:nvSpPr>
        <p:spPr>
          <a:xfrm>
            <a:off x="2259567" y="9136859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文本框 1032"/>
          <p:cNvSpPr txBox="1"/>
          <p:nvPr/>
        </p:nvSpPr>
        <p:spPr>
          <a:xfrm>
            <a:off x="1761177" y="804120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文本框 1028"/>
          <p:cNvSpPr txBox="1"/>
          <p:nvPr/>
        </p:nvSpPr>
        <p:spPr>
          <a:xfrm>
            <a:off x="2159192" y="741098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文本框 1028"/>
          <p:cNvSpPr txBox="1"/>
          <p:nvPr/>
        </p:nvSpPr>
        <p:spPr>
          <a:xfrm>
            <a:off x="1967482" y="7704754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文本框 1028"/>
          <p:cNvSpPr txBox="1"/>
          <p:nvPr/>
        </p:nvSpPr>
        <p:spPr>
          <a:xfrm>
            <a:off x="3043469" y="735872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7" name="文本框 1028"/>
          <p:cNvSpPr txBox="1"/>
          <p:nvPr/>
        </p:nvSpPr>
        <p:spPr>
          <a:xfrm>
            <a:off x="2860589" y="766352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文本框 1028"/>
          <p:cNvSpPr txBox="1"/>
          <p:nvPr/>
        </p:nvSpPr>
        <p:spPr>
          <a:xfrm>
            <a:off x="2637069" y="797848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文本框 1028"/>
          <p:cNvSpPr txBox="1"/>
          <p:nvPr/>
        </p:nvSpPr>
        <p:spPr>
          <a:xfrm>
            <a:off x="6864166" y="7990460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3" name="文本框 1028"/>
          <p:cNvSpPr txBox="1"/>
          <p:nvPr/>
        </p:nvSpPr>
        <p:spPr>
          <a:xfrm>
            <a:off x="7005122" y="763354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文本框 1028"/>
          <p:cNvSpPr txBox="1"/>
          <p:nvPr/>
        </p:nvSpPr>
        <p:spPr>
          <a:xfrm>
            <a:off x="7106582" y="723740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文本框 1028"/>
          <p:cNvSpPr txBox="1"/>
          <p:nvPr/>
        </p:nvSpPr>
        <p:spPr>
          <a:xfrm>
            <a:off x="7970296" y="7163779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文本框 1028"/>
          <p:cNvSpPr txBox="1"/>
          <p:nvPr/>
        </p:nvSpPr>
        <p:spPr>
          <a:xfrm>
            <a:off x="7858063" y="7571991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文本框 1028"/>
          <p:cNvSpPr txBox="1"/>
          <p:nvPr/>
        </p:nvSpPr>
        <p:spPr>
          <a:xfrm>
            <a:off x="7743939" y="7924976"/>
            <a:ext cx="259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文本框 1052"/>
              <p:cNvSpPr txBox="1"/>
              <p:nvPr/>
            </p:nvSpPr>
            <p:spPr>
              <a:xfrm>
                <a:off x="7228478" y="7835405"/>
                <a:ext cx="287877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3" name="文本框 1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478" y="7835405"/>
                <a:ext cx="287877" cy="311688"/>
              </a:xfrm>
              <a:prstGeom prst="rect">
                <a:avLst/>
              </a:prstGeom>
              <a:blipFill>
                <a:blip r:embed="rId6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" name="文本框 1053"/>
              <p:cNvSpPr txBox="1"/>
              <p:nvPr/>
            </p:nvSpPr>
            <p:spPr>
              <a:xfrm>
                <a:off x="7340779" y="7440777"/>
                <a:ext cx="287877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4" name="文本框 1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779" y="7440777"/>
                <a:ext cx="287877" cy="310598"/>
              </a:xfrm>
              <a:prstGeom prst="rect">
                <a:avLst/>
              </a:prstGeom>
              <a:blipFill>
                <a:blip r:embed="rId7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6" name="文本框 1055"/>
          <p:cNvSpPr txBox="1"/>
          <p:nvPr/>
        </p:nvSpPr>
        <p:spPr>
          <a:xfrm>
            <a:off x="1521462" y="7591403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7" name="文本框 1056"/>
          <p:cNvSpPr txBox="1"/>
          <p:nvPr/>
        </p:nvSpPr>
        <p:spPr>
          <a:xfrm>
            <a:off x="1298869" y="7905276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8" name="文本框 1057"/>
          <p:cNvSpPr txBox="1"/>
          <p:nvPr/>
        </p:nvSpPr>
        <p:spPr>
          <a:xfrm>
            <a:off x="882437" y="8250187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9" name="文本框 1058"/>
          <p:cNvSpPr txBox="1"/>
          <p:nvPr/>
        </p:nvSpPr>
        <p:spPr>
          <a:xfrm>
            <a:off x="6642171" y="7081662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0" name="文本框 1059"/>
          <p:cNvSpPr txBox="1"/>
          <p:nvPr/>
        </p:nvSpPr>
        <p:spPr>
          <a:xfrm>
            <a:off x="6518826" y="7445971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1" name="文本框 1060"/>
          <p:cNvSpPr txBox="1"/>
          <p:nvPr/>
        </p:nvSpPr>
        <p:spPr>
          <a:xfrm>
            <a:off x="6388156" y="7833633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6156498" y="8212378"/>
            <a:ext cx="1838293" cy="1224698"/>
            <a:chOff x="6054869" y="8172216"/>
            <a:chExt cx="1838293" cy="1224698"/>
          </a:xfrm>
        </p:grpSpPr>
        <p:grpSp>
          <p:nvGrpSpPr>
            <p:cNvPr id="768" name="组合 767"/>
            <p:cNvGrpSpPr/>
            <p:nvPr/>
          </p:nvGrpSpPr>
          <p:grpSpPr>
            <a:xfrm>
              <a:off x="6081636" y="8230247"/>
              <a:ext cx="1811526" cy="1166667"/>
              <a:chOff x="5608697" y="6330808"/>
              <a:chExt cx="2252297" cy="1727908"/>
            </a:xfrm>
          </p:grpSpPr>
          <p:sp>
            <p:nvSpPr>
              <p:cNvPr id="769" name="矩形 768"/>
              <p:cNvSpPr/>
              <p:nvPr/>
            </p:nvSpPr>
            <p:spPr>
              <a:xfrm>
                <a:off x="5608697" y="6330808"/>
                <a:ext cx="2252297" cy="17279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70" name="组合 769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771" name="矩形 770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2" name="矩形 771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3" name="矩形 772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74" name="直接箭头连接符 773"/>
                <p:cNvCxnSpPr>
                  <a:cxnSpLocks/>
                  <a:stCxn id="772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箭头连接符 774"/>
                <p:cNvCxnSpPr>
                  <a:stCxn id="772" idx="3"/>
                  <a:endCxn id="773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直接箭头连接符 775"/>
                <p:cNvCxnSpPr>
                  <a:stCxn id="773" idx="2"/>
                  <a:endCxn id="771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直接箭头连接符 776"/>
                <p:cNvCxnSpPr>
                  <a:cxnSpLocks/>
                  <a:endCxn id="771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直接箭头连接符 777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文本框 1027"/>
                <p:cNvSpPr txBox="1"/>
                <p:nvPr/>
              </p:nvSpPr>
              <p:spPr>
                <a:xfrm>
                  <a:off x="6254442" y="8598188"/>
                  <a:ext cx="287877" cy="3087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13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8" name="文本框 10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8598188"/>
                  <a:ext cx="287877" cy="308739"/>
                </a:xfrm>
                <a:prstGeom prst="rect">
                  <a:avLst/>
                </a:prstGeom>
                <a:blipFill>
                  <a:blip r:embed="rId8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文本框 1038"/>
                <p:cNvSpPr txBox="1"/>
                <p:nvPr/>
              </p:nvSpPr>
              <p:spPr>
                <a:xfrm>
                  <a:off x="6741303" y="8885876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39" name="文本框 10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303" y="8885876"/>
                  <a:ext cx="287877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319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0" name="文本框 1039"/>
                <p:cNvSpPr txBox="1"/>
                <p:nvPr/>
              </p:nvSpPr>
              <p:spPr>
                <a:xfrm>
                  <a:off x="7035581" y="8569357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0" name="文本框 10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81" y="8569357"/>
                  <a:ext cx="287877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1" name="文本框 1040"/>
            <p:cNvSpPr txBox="1"/>
            <p:nvPr/>
          </p:nvSpPr>
          <p:spPr>
            <a:xfrm>
              <a:off x="6647674" y="8334925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" name="文本框 1028"/>
            <p:cNvSpPr txBox="1"/>
            <p:nvPr/>
          </p:nvSpPr>
          <p:spPr>
            <a:xfrm>
              <a:off x="7483208" y="825297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" name="文本框 1048"/>
            <p:cNvSpPr txBox="1"/>
            <p:nvPr/>
          </p:nvSpPr>
          <p:spPr>
            <a:xfrm>
              <a:off x="6313970" y="9077776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0" name="文本框 1049"/>
            <p:cNvSpPr txBox="1"/>
            <p:nvPr/>
          </p:nvSpPr>
          <p:spPr>
            <a:xfrm>
              <a:off x="7340058" y="8984704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1" name="文本框 1050"/>
                <p:cNvSpPr txBox="1"/>
                <p:nvPr/>
              </p:nvSpPr>
              <p:spPr>
                <a:xfrm>
                  <a:off x="7503301" y="8671718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24</m:t>
                            </m:r>
                          </m:sub>
                          <m:sup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1" name="文本框 10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301" y="8671718"/>
                  <a:ext cx="287877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319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文本框 1051"/>
                <p:cNvSpPr txBox="1"/>
                <p:nvPr/>
              </p:nvSpPr>
              <p:spPr>
                <a:xfrm>
                  <a:off x="6954202" y="8172216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2" name="文本框 10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202" y="8172216"/>
                  <a:ext cx="28787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2" name="文本框 1061"/>
            <p:cNvSpPr txBox="1"/>
            <p:nvPr/>
          </p:nvSpPr>
          <p:spPr>
            <a:xfrm>
              <a:off x="6054869" y="822264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3" name="文本框 1062"/>
          <p:cNvSpPr txBox="1"/>
          <p:nvPr/>
        </p:nvSpPr>
        <p:spPr>
          <a:xfrm>
            <a:off x="9345464" y="8382770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" name="文本框 1063"/>
          <p:cNvSpPr txBox="1"/>
          <p:nvPr/>
        </p:nvSpPr>
        <p:spPr>
          <a:xfrm>
            <a:off x="9224304" y="8809323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文本框 1064"/>
          <p:cNvSpPr txBox="1"/>
          <p:nvPr/>
        </p:nvSpPr>
        <p:spPr>
          <a:xfrm>
            <a:off x="9040743" y="9156128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7" name="文本框 1066"/>
              <p:cNvSpPr txBox="1"/>
              <p:nvPr/>
            </p:nvSpPr>
            <p:spPr>
              <a:xfrm>
                <a:off x="10294866" y="8412957"/>
                <a:ext cx="287877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7" name="文本框 1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866" y="8412957"/>
                <a:ext cx="287877" cy="310150"/>
              </a:xfrm>
              <a:prstGeom prst="rect">
                <a:avLst/>
              </a:prstGeom>
              <a:blipFill>
                <a:blip r:embed="rId3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文本框 1067"/>
              <p:cNvSpPr txBox="1"/>
              <p:nvPr/>
            </p:nvSpPr>
            <p:spPr>
              <a:xfrm>
                <a:off x="10172187" y="8798164"/>
                <a:ext cx="287877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8" name="文本框 1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187" y="8798164"/>
                <a:ext cx="287877" cy="310598"/>
              </a:xfrm>
              <a:prstGeom prst="rect">
                <a:avLst/>
              </a:prstGeom>
              <a:blipFill>
                <a:blip r:embed="rId13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文本框 1068"/>
              <p:cNvSpPr txBox="1"/>
              <p:nvPr/>
            </p:nvSpPr>
            <p:spPr>
              <a:xfrm>
                <a:off x="9968878" y="9194201"/>
                <a:ext cx="287877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9" name="文本框 1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878" y="9194201"/>
                <a:ext cx="287877" cy="311688"/>
              </a:xfrm>
              <a:prstGeom prst="rect">
                <a:avLst/>
              </a:prstGeom>
              <a:blipFill>
                <a:blip r:embed="rId6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1" name="文本框 1028"/>
          <p:cNvSpPr txBox="1"/>
          <p:nvPr/>
        </p:nvSpPr>
        <p:spPr>
          <a:xfrm>
            <a:off x="9931660" y="846759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2" name="文本框 1028"/>
          <p:cNvSpPr txBox="1"/>
          <p:nvPr/>
        </p:nvSpPr>
        <p:spPr>
          <a:xfrm>
            <a:off x="9769185" y="8853184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文本框 1028"/>
          <p:cNvSpPr txBox="1"/>
          <p:nvPr/>
        </p:nvSpPr>
        <p:spPr>
          <a:xfrm>
            <a:off x="9597176" y="9258671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8866964" y="9508965"/>
            <a:ext cx="1533738" cy="1475093"/>
            <a:chOff x="8815123" y="9522702"/>
            <a:chExt cx="1533738" cy="1475093"/>
          </a:xfrm>
        </p:grpSpPr>
        <p:grpSp>
          <p:nvGrpSpPr>
            <p:cNvPr id="655" name="组合 654"/>
            <p:cNvGrpSpPr/>
            <p:nvPr/>
          </p:nvGrpSpPr>
          <p:grpSpPr>
            <a:xfrm>
              <a:off x="8845491" y="9531493"/>
              <a:ext cx="1503370" cy="1466302"/>
              <a:chOff x="3990284" y="13055597"/>
              <a:chExt cx="2381025" cy="2509519"/>
            </a:xfrm>
          </p:grpSpPr>
          <p:sp>
            <p:nvSpPr>
              <p:cNvPr id="656" name="矩形 655"/>
              <p:cNvSpPr/>
              <p:nvPr/>
            </p:nvSpPr>
            <p:spPr>
              <a:xfrm>
                <a:off x="3990284" y="13055597"/>
                <a:ext cx="2381025" cy="2509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57" name="矩形 656"/>
              <p:cNvSpPr/>
              <p:nvPr/>
            </p:nvSpPr>
            <p:spPr>
              <a:xfrm>
                <a:off x="5806062" y="13719602"/>
                <a:ext cx="399768" cy="3204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58" name="矩形 657"/>
              <p:cNvSpPr/>
              <p:nvPr/>
            </p:nvSpPr>
            <p:spPr>
              <a:xfrm>
                <a:off x="4319134" y="14264740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59" name="矩形 658"/>
              <p:cNvSpPr/>
              <p:nvPr/>
            </p:nvSpPr>
            <p:spPr>
              <a:xfrm>
                <a:off x="4843177" y="13292260"/>
                <a:ext cx="399768" cy="3204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60" name="矩形 659"/>
              <p:cNvSpPr/>
              <p:nvPr/>
            </p:nvSpPr>
            <p:spPr>
              <a:xfrm rot="5400000">
                <a:off x="4745147" y="13759367"/>
                <a:ext cx="595827" cy="3179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61" name="矩形 660"/>
              <p:cNvSpPr/>
              <p:nvPr/>
            </p:nvSpPr>
            <p:spPr>
              <a:xfrm>
                <a:off x="5246197" y="14570380"/>
                <a:ext cx="399768" cy="320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62" name="矩形 661"/>
              <p:cNvSpPr/>
              <p:nvPr/>
            </p:nvSpPr>
            <p:spPr>
              <a:xfrm rot="5400000">
                <a:off x="5180928" y="15016957"/>
                <a:ext cx="566699" cy="331246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63" name="矩形 662"/>
              <p:cNvSpPr/>
              <p:nvPr/>
            </p:nvSpPr>
            <p:spPr>
              <a:xfrm rot="5400000">
                <a:off x="5736021" y="14157969"/>
                <a:ext cx="549234" cy="331246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64" name="直接箭头连接符 663"/>
              <p:cNvCxnSpPr>
                <a:stCxn id="659" idx="1"/>
              </p:cNvCxnSpPr>
              <p:nvPr/>
            </p:nvCxnSpPr>
            <p:spPr>
              <a:xfrm flipH="1">
                <a:off x="4538314" y="13452501"/>
                <a:ext cx="304862" cy="8010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接箭头连接符 664"/>
              <p:cNvCxnSpPr>
                <a:stCxn id="661" idx="1"/>
                <a:endCxn id="658" idx="3"/>
              </p:cNvCxnSpPr>
              <p:nvPr/>
            </p:nvCxnSpPr>
            <p:spPr>
              <a:xfrm flipH="1" flipV="1">
                <a:off x="4718898" y="14424978"/>
                <a:ext cx="527294" cy="3056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直接箭头连接符 665"/>
              <p:cNvCxnSpPr>
                <a:stCxn id="663" idx="1"/>
                <a:endCxn id="661" idx="3"/>
              </p:cNvCxnSpPr>
              <p:nvPr/>
            </p:nvCxnSpPr>
            <p:spPr>
              <a:xfrm flipH="1">
                <a:off x="5645967" y="14048974"/>
                <a:ext cx="364675" cy="6816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直接箭头连接符 666"/>
              <p:cNvCxnSpPr>
                <a:stCxn id="659" idx="3"/>
                <a:endCxn id="657" idx="0"/>
              </p:cNvCxnSpPr>
              <p:nvPr/>
            </p:nvCxnSpPr>
            <p:spPr>
              <a:xfrm>
                <a:off x="5242941" y="13452493"/>
                <a:ext cx="763000" cy="2671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8" name="矩形 667"/>
              <p:cNvSpPr/>
              <p:nvPr/>
            </p:nvSpPr>
            <p:spPr>
              <a:xfrm rot="5400000">
                <a:off x="4231473" y="14700468"/>
                <a:ext cx="536131" cy="32065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69" name="直接箭头连接符 668"/>
              <p:cNvCxnSpPr/>
              <p:nvPr/>
            </p:nvCxnSpPr>
            <p:spPr>
              <a:xfrm>
                <a:off x="5071089" y="13643340"/>
                <a:ext cx="399649" cy="885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文本框 1062"/>
            <p:cNvSpPr txBox="1"/>
            <p:nvPr/>
          </p:nvSpPr>
          <p:spPr>
            <a:xfrm>
              <a:off x="8815123" y="952270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0" name="文本框 1069"/>
                <p:cNvSpPr txBox="1"/>
                <p:nvPr/>
              </p:nvSpPr>
              <p:spPr>
                <a:xfrm>
                  <a:off x="9738058" y="9581012"/>
                  <a:ext cx="287877" cy="309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0" name="文本框 10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58" y="9581012"/>
                  <a:ext cx="287877" cy="309187"/>
                </a:xfrm>
                <a:prstGeom prst="rect">
                  <a:avLst/>
                </a:prstGeom>
                <a:blipFill>
                  <a:blip r:embed="rId12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4" name="文本框 1028"/>
            <p:cNvSpPr txBox="1"/>
            <p:nvPr/>
          </p:nvSpPr>
          <p:spPr>
            <a:xfrm>
              <a:off x="9382870" y="960484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" name="文本框 1028"/>
            <p:cNvSpPr txBox="1"/>
            <p:nvPr/>
          </p:nvSpPr>
          <p:spPr>
            <a:xfrm>
              <a:off x="9981639" y="9844970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6" name="文本框 1028"/>
            <p:cNvSpPr txBox="1"/>
            <p:nvPr/>
          </p:nvSpPr>
          <p:spPr>
            <a:xfrm>
              <a:off x="9644878" y="10343141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7" name="文本框 1028"/>
            <p:cNvSpPr txBox="1"/>
            <p:nvPr/>
          </p:nvSpPr>
          <p:spPr>
            <a:xfrm>
              <a:off x="9025480" y="10190283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8" name="文本框 1077"/>
                <p:cNvSpPr txBox="1"/>
                <p:nvPr/>
              </p:nvSpPr>
              <p:spPr>
                <a:xfrm>
                  <a:off x="8925935" y="9781625"/>
                  <a:ext cx="287877" cy="309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13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8" name="文本框 10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5935" y="9781625"/>
                  <a:ext cx="287877" cy="309187"/>
                </a:xfrm>
                <a:prstGeom prst="rect">
                  <a:avLst/>
                </a:prstGeom>
                <a:blipFill>
                  <a:blip r:embed="rId8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9" name="文本框 1078"/>
                <p:cNvSpPr txBox="1"/>
                <p:nvPr/>
              </p:nvSpPr>
              <p:spPr>
                <a:xfrm>
                  <a:off x="9219908" y="10343141"/>
                  <a:ext cx="287877" cy="309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9" name="文本框 10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9908" y="10343141"/>
                  <a:ext cx="287877" cy="309187"/>
                </a:xfrm>
                <a:prstGeom prst="rect">
                  <a:avLst/>
                </a:prstGeom>
                <a:blipFill>
                  <a:blip r:embed="rId9"/>
                  <a:stretch>
                    <a:fillRect r="-319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0" name="文本框 1079"/>
                <p:cNvSpPr txBox="1"/>
                <p:nvPr/>
              </p:nvSpPr>
              <p:spPr>
                <a:xfrm>
                  <a:off x="9586817" y="9929041"/>
                  <a:ext cx="287877" cy="309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80" name="文本框 10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817" y="9929041"/>
                  <a:ext cx="287877" cy="309187"/>
                </a:xfrm>
                <a:prstGeom prst="rect">
                  <a:avLst/>
                </a:prstGeom>
                <a:blipFill>
                  <a:blip r:embed="rId14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1" name="文本框 1080"/>
                <p:cNvSpPr txBox="1"/>
                <p:nvPr/>
              </p:nvSpPr>
              <p:spPr>
                <a:xfrm>
                  <a:off x="9929989" y="10394022"/>
                  <a:ext cx="287877" cy="309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24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81" name="文本框 10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989" y="10394022"/>
                  <a:ext cx="287877" cy="309187"/>
                </a:xfrm>
                <a:prstGeom prst="rect">
                  <a:avLst/>
                </a:prstGeom>
                <a:blipFill>
                  <a:blip r:embed="rId15"/>
                  <a:stretch>
                    <a:fillRect r="-29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3" name="矩形 252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3652559" y="11326622"/>
            <a:ext cx="1538023" cy="833131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2" name="文本框 1081"/>
          <p:cNvSpPr txBox="1"/>
          <p:nvPr/>
        </p:nvSpPr>
        <p:spPr>
          <a:xfrm>
            <a:off x="8671828" y="11135314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3" name="文本框 1082"/>
          <p:cNvSpPr txBox="1"/>
          <p:nvPr/>
        </p:nvSpPr>
        <p:spPr>
          <a:xfrm>
            <a:off x="8449531" y="11834590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4" name="直接箭头连接符 1083"/>
          <p:cNvCxnSpPr/>
          <p:nvPr/>
        </p:nvCxnSpPr>
        <p:spPr>
          <a:xfrm flipV="1">
            <a:off x="10772571" y="9929489"/>
            <a:ext cx="358450" cy="1324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直接箭头连接符 1084"/>
          <p:cNvCxnSpPr/>
          <p:nvPr/>
        </p:nvCxnSpPr>
        <p:spPr>
          <a:xfrm>
            <a:off x="11545223" y="9930694"/>
            <a:ext cx="297967" cy="541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梯形 42"/>
          <p:cNvSpPr/>
          <p:nvPr/>
        </p:nvSpPr>
        <p:spPr>
          <a:xfrm rot="5400000">
            <a:off x="10746512" y="9630476"/>
            <a:ext cx="1174036" cy="407014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6" name="直接箭头连接符 1085"/>
          <p:cNvCxnSpPr/>
          <p:nvPr/>
        </p:nvCxnSpPr>
        <p:spPr>
          <a:xfrm>
            <a:off x="13900883" y="9766112"/>
            <a:ext cx="254232" cy="350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直接箭头连接符 1088"/>
          <p:cNvCxnSpPr/>
          <p:nvPr/>
        </p:nvCxnSpPr>
        <p:spPr>
          <a:xfrm>
            <a:off x="14585929" y="9782584"/>
            <a:ext cx="310866" cy="735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梯形 175">
            <a:extLst>
              <a:ext uri="{FF2B5EF4-FFF2-40B4-BE49-F238E27FC236}">
                <a16:creationId xmlns:a16="http://schemas.microsoft.com/office/drawing/2014/main" id="{D96269D0-7BE1-4877-B588-A17B85572ED6}"/>
              </a:ext>
            </a:extLst>
          </p:cNvPr>
          <p:cNvSpPr/>
          <p:nvPr/>
        </p:nvSpPr>
        <p:spPr>
          <a:xfrm rot="5400000">
            <a:off x="13876882" y="9548051"/>
            <a:ext cx="993826" cy="45689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TCNs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文本框 1028"/>
          <p:cNvSpPr txBox="1"/>
          <p:nvPr/>
        </p:nvSpPr>
        <p:spPr>
          <a:xfrm>
            <a:off x="12381499" y="9642576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1" name="文本框 1028"/>
          <p:cNvSpPr txBox="1"/>
          <p:nvPr/>
        </p:nvSpPr>
        <p:spPr>
          <a:xfrm>
            <a:off x="13071550" y="959926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2" name="文本框 1091"/>
          <p:cNvSpPr txBox="1"/>
          <p:nvPr/>
        </p:nvSpPr>
        <p:spPr>
          <a:xfrm>
            <a:off x="12200953" y="8597016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3" name="文本框 1092"/>
          <p:cNvSpPr txBox="1"/>
          <p:nvPr/>
        </p:nvSpPr>
        <p:spPr>
          <a:xfrm>
            <a:off x="12029162" y="8830563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文本框 1093"/>
          <p:cNvSpPr txBox="1"/>
          <p:nvPr/>
        </p:nvSpPr>
        <p:spPr>
          <a:xfrm>
            <a:off x="11915735" y="9085881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" name="文本框 1094"/>
          <p:cNvSpPr txBox="1"/>
          <p:nvPr/>
        </p:nvSpPr>
        <p:spPr>
          <a:xfrm>
            <a:off x="11793131" y="9352000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6" name="文本框 1095"/>
              <p:cNvSpPr txBox="1"/>
              <p:nvPr/>
            </p:nvSpPr>
            <p:spPr>
              <a:xfrm>
                <a:off x="12624026" y="9455804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6" name="文本框 10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4026" y="9455804"/>
                <a:ext cx="287877" cy="309187"/>
              </a:xfrm>
              <a:prstGeom prst="rect">
                <a:avLst/>
              </a:prstGeom>
              <a:blipFill>
                <a:blip r:embed="rId12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7" name="文本框 1096"/>
              <p:cNvSpPr txBox="1"/>
              <p:nvPr/>
            </p:nvSpPr>
            <p:spPr>
              <a:xfrm>
                <a:off x="12755716" y="9994342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7" name="文本框 10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716" y="9994342"/>
                <a:ext cx="287877" cy="309187"/>
              </a:xfrm>
              <a:prstGeom prst="rect">
                <a:avLst/>
              </a:prstGeom>
              <a:blipFill>
                <a:blip r:embed="rId16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8" name="文本框 1097"/>
              <p:cNvSpPr txBox="1"/>
              <p:nvPr/>
            </p:nvSpPr>
            <p:spPr>
              <a:xfrm>
                <a:off x="13121521" y="10025674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8" name="文本框 10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1521" y="10025674"/>
                <a:ext cx="287877" cy="309187"/>
              </a:xfrm>
              <a:prstGeom prst="rect">
                <a:avLst/>
              </a:prstGeom>
              <a:blipFill>
                <a:blip r:embed="rId17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9" name="文本框 1098"/>
              <p:cNvSpPr txBox="1"/>
              <p:nvPr/>
            </p:nvSpPr>
            <p:spPr>
              <a:xfrm>
                <a:off x="12056250" y="10014213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9" name="文本框 10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250" y="10014213"/>
                <a:ext cx="287877" cy="309187"/>
              </a:xfrm>
              <a:prstGeom prst="rect">
                <a:avLst/>
              </a:prstGeom>
              <a:blipFill>
                <a:blip r:embed="rId18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0" name="文本框 1099"/>
              <p:cNvSpPr txBox="1"/>
              <p:nvPr/>
            </p:nvSpPr>
            <p:spPr>
              <a:xfrm>
                <a:off x="12532837" y="10482184"/>
                <a:ext cx="287877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0" name="文本框 10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837" y="10482184"/>
                <a:ext cx="287877" cy="310278"/>
              </a:xfrm>
              <a:prstGeom prst="rect">
                <a:avLst/>
              </a:prstGeom>
              <a:blipFill>
                <a:blip r:embed="rId19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1" name="文本框 1028"/>
          <p:cNvSpPr txBox="1"/>
          <p:nvPr/>
        </p:nvSpPr>
        <p:spPr>
          <a:xfrm>
            <a:off x="12198043" y="1055656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文本框 1028"/>
          <p:cNvSpPr txBox="1"/>
          <p:nvPr/>
        </p:nvSpPr>
        <p:spPr>
          <a:xfrm>
            <a:off x="13043499" y="1045646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文本框 1104"/>
          <p:cNvSpPr txBox="1"/>
          <p:nvPr/>
        </p:nvSpPr>
        <p:spPr>
          <a:xfrm>
            <a:off x="8886874" y="7975938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attention embedded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" name="文本框 1105"/>
          <p:cNvSpPr txBox="1"/>
          <p:nvPr/>
        </p:nvSpPr>
        <p:spPr>
          <a:xfrm>
            <a:off x="11592446" y="828128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social interaction 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8" name="文本框 1107"/>
          <p:cNvSpPr txBox="1"/>
          <p:nvPr/>
        </p:nvSpPr>
        <p:spPr>
          <a:xfrm>
            <a:off x="11309603" y="11084107"/>
            <a:ext cx="3422034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shared scene interactions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圆角矩形 233"/>
          <p:cNvSpPr/>
          <p:nvPr/>
        </p:nvSpPr>
        <p:spPr>
          <a:xfrm>
            <a:off x="-193369" y="5676822"/>
            <a:ext cx="17747765" cy="89558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" name="矩形 6"/>
          <p:cNvSpPr/>
          <p:nvPr/>
        </p:nvSpPr>
        <p:spPr>
          <a:xfrm>
            <a:off x="700581" y="9953821"/>
            <a:ext cx="1602323" cy="16357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8" name="曲线连接符 7"/>
          <p:cNvCxnSpPr/>
          <p:nvPr/>
        </p:nvCxnSpPr>
        <p:spPr>
          <a:xfrm rot="5400000">
            <a:off x="831274" y="10699725"/>
            <a:ext cx="911070" cy="527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5400000" flipH="1" flipV="1">
            <a:off x="1185469" y="10822510"/>
            <a:ext cx="760802" cy="6482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rot="5400000" flipH="1" flipV="1">
            <a:off x="1448511" y="10386585"/>
            <a:ext cx="779544" cy="453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995599" y="10119508"/>
            <a:ext cx="714504" cy="5837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流程图: 手动操作 11"/>
          <p:cNvSpPr/>
          <p:nvPr/>
        </p:nvSpPr>
        <p:spPr>
          <a:xfrm rot="16200000">
            <a:off x="7022926" y="12234403"/>
            <a:ext cx="1677355" cy="1520768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63" dirty="0"/>
              <a:t>S2GCN</a:t>
            </a:r>
            <a:endParaRPr lang="zh-CN" altLang="en-US" sz="2863" dirty="0"/>
          </a:p>
        </p:txBody>
      </p:sp>
      <p:cxnSp>
        <p:nvCxnSpPr>
          <p:cNvPr id="17" name="直接箭头连接符 16"/>
          <p:cNvCxnSpPr>
            <a:endCxn id="12" idx="0"/>
          </p:cNvCxnSpPr>
          <p:nvPr/>
        </p:nvCxnSpPr>
        <p:spPr>
          <a:xfrm flipV="1">
            <a:off x="6577960" y="12994787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-692" r="1946" b="-692"/>
          <a:stretch/>
        </p:blipFill>
        <p:spPr>
          <a:xfrm>
            <a:off x="656528" y="7388414"/>
            <a:ext cx="1631645" cy="131620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1713490" y="13206367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0" b="1" dirty="0"/>
              <a:t>Z</a:t>
            </a:r>
          </a:p>
        </p:txBody>
      </p:sp>
      <p:sp>
        <p:nvSpPr>
          <p:cNvPr id="43" name="矩形 42"/>
          <p:cNvSpPr/>
          <p:nvPr/>
        </p:nvSpPr>
        <p:spPr>
          <a:xfrm>
            <a:off x="11042293" y="9603600"/>
            <a:ext cx="1841896" cy="177035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44" name="曲线连接符 43"/>
          <p:cNvCxnSpPr/>
          <p:nvPr/>
        </p:nvCxnSpPr>
        <p:spPr>
          <a:xfrm rot="5400000">
            <a:off x="11324414" y="10783692"/>
            <a:ext cx="594602" cy="34291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/>
          <p:nvPr/>
        </p:nvCxnSpPr>
        <p:spPr>
          <a:xfrm rot="5400000" flipH="1" flipV="1">
            <a:off x="12249058" y="10422993"/>
            <a:ext cx="559782" cy="276652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5400000" flipH="1" flipV="1">
            <a:off x="12191238" y="10005232"/>
            <a:ext cx="563871" cy="312346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5400000">
            <a:off x="11287154" y="10279466"/>
            <a:ext cx="527920" cy="394410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rot="5400000" flipH="1" flipV="1">
            <a:off x="11723136" y="10127212"/>
            <a:ext cx="600679" cy="460605"/>
          </a:xfrm>
          <a:prstGeom prst="curved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/>
          <p:nvPr/>
        </p:nvCxnSpPr>
        <p:spPr>
          <a:xfrm rot="5400000" flipH="1" flipV="1">
            <a:off x="11977331" y="10452162"/>
            <a:ext cx="351526" cy="327802"/>
          </a:xfrm>
          <a:prstGeom prst="curved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/>
        </p:nvCxnSpPr>
        <p:spPr>
          <a:xfrm rot="5400000" flipH="1" flipV="1">
            <a:off x="12016132" y="10859691"/>
            <a:ext cx="392964" cy="35601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/>
          <p:nvPr/>
        </p:nvCxnSpPr>
        <p:spPr>
          <a:xfrm rot="5400000" flipH="1" flipV="1">
            <a:off x="11707661" y="9865284"/>
            <a:ext cx="395001" cy="299847"/>
          </a:xfrm>
          <a:prstGeom prst="curvedConnector3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-18876" y="16240692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Physical Attention module</a:t>
            </a:r>
            <a:endParaRPr lang="zh-CN" altLang="en-US" sz="2863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5006734" y="15875430"/>
            <a:ext cx="855026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Spatial-Temporal graph convolution module</a:t>
            </a:r>
            <a:endParaRPr lang="zh-CN" altLang="en-US" sz="2863" b="1" dirty="0"/>
          </a:p>
        </p:txBody>
      </p:sp>
      <p:sp>
        <p:nvSpPr>
          <p:cNvPr id="74" name="矩形 73"/>
          <p:cNvSpPr/>
          <p:nvPr/>
        </p:nvSpPr>
        <p:spPr>
          <a:xfrm>
            <a:off x="4035086" y="7828986"/>
            <a:ext cx="1793247" cy="569793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Attention</a:t>
            </a:r>
            <a:endParaRPr lang="zh-CN" altLang="en-US" sz="2863" dirty="0"/>
          </a:p>
        </p:txBody>
      </p:sp>
      <p:sp>
        <p:nvSpPr>
          <p:cNvPr id="75" name="矩形 74"/>
          <p:cNvSpPr/>
          <p:nvPr/>
        </p:nvSpPr>
        <p:spPr>
          <a:xfrm>
            <a:off x="4379512" y="9821761"/>
            <a:ext cx="244949" cy="244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6" name="矩形 75"/>
          <p:cNvSpPr/>
          <p:nvPr/>
        </p:nvSpPr>
        <p:spPr>
          <a:xfrm>
            <a:off x="4640831" y="9846125"/>
            <a:ext cx="911234" cy="247274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7" name="矩形 76"/>
          <p:cNvSpPr/>
          <p:nvPr/>
        </p:nvSpPr>
        <p:spPr>
          <a:xfrm>
            <a:off x="4335027" y="11045746"/>
            <a:ext cx="234170" cy="246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8" name="矩形 77"/>
          <p:cNvSpPr/>
          <p:nvPr/>
        </p:nvSpPr>
        <p:spPr>
          <a:xfrm>
            <a:off x="4582630" y="11069312"/>
            <a:ext cx="798835" cy="244377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9" name="矩形 78"/>
          <p:cNvSpPr/>
          <p:nvPr/>
        </p:nvSpPr>
        <p:spPr>
          <a:xfrm>
            <a:off x="3569705" y="10603779"/>
            <a:ext cx="199887" cy="201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0" name="矩形 79"/>
          <p:cNvSpPr/>
          <p:nvPr/>
        </p:nvSpPr>
        <p:spPr>
          <a:xfrm>
            <a:off x="3794391" y="10573957"/>
            <a:ext cx="706840" cy="21259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1" name="矩形 80"/>
          <p:cNvSpPr/>
          <p:nvPr/>
        </p:nvSpPr>
        <p:spPr>
          <a:xfrm>
            <a:off x="5073447" y="10488774"/>
            <a:ext cx="205495" cy="2300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2" name="矩形 81"/>
          <p:cNvSpPr/>
          <p:nvPr/>
        </p:nvSpPr>
        <p:spPr>
          <a:xfrm>
            <a:off x="5286864" y="10473168"/>
            <a:ext cx="900630" cy="2396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83" name="直接箭头连接符 82"/>
          <p:cNvCxnSpPr>
            <a:stCxn id="75" idx="1"/>
            <a:endCxn id="79" idx="0"/>
          </p:cNvCxnSpPr>
          <p:nvPr/>
        </p:nvCxnSpPr>
        <p:spPr>
          <a:xfrm flipH="1">
            <a:off x="3669644" y="9944042"/>
            <a:ext cx="709862" cy="659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5" idx="2"/>
            <a:endCxn id="81" idx="0"/>
          </p:cNvCxnSpPr>
          <p:nvPr/>
        </p:nvCxnSpPr>
        <p:spPr>
          <a:xfrm>
            <a:off x="4501987" y="10066329"/>
            <a:ext cx="674213" cy="422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9" idx="3"/>
            <a:endCxn id="77" idx="1"/>
          </p:cNvCxnSpPr>
          <p:nvPr/>
        </p:nvCxnSpPr>
        <p:spPr>
          <a:xfrm>
            <a:off x="3769586" y="10704688"/>
            <a:ext cx="565441" cy="464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1" idx="2"/>
            <a:endCxn id="77" idx="0"/>
          </p:cNvCxnSpPr>
          <p:nvPr/>
        </p:nvCxnSpPr>
        <p:spPr>
          <a:xfrm flipH="1">
            <a:off x="4452113" y="10718781"/>
            <a:ext cx="724082" cy="326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 rot="5400000">
            <a:off x="4149961" y="8906190"/>
            <a:ext cx="786847" cy="17565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8" name="矩形 87"/>
          <p:cNvSpPr/>
          <p:nvPr/>
        </p:nvSpPr>
        <p:spPr>
          <a:xfrm rot="5400000">
            <a:off x="4398033" y="8893752"/>
            <a:ext cx="761123" cy="1963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9" name="矩形 88"/>
          <p:cNvSpPr/>
          <p:nvPr/>
        </p:nvSpPr>
        <p:spPr>
          <a:xfrm rot="5400000">
            <a:off x="4628865" y="8903568"/>
            <a:ext cx="768746" cy="174520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0" name="矩形 89"/>
          <p:cNvSpPr/>
          <p:nvPr/>
        </p:nvSpPr>
        <p:spPr>
          <a:xfrm rot="5400000">
            <a:off x="4806608" y="8892981"/>
            <a:ext cx="771462" cy="16602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99" name="直接箭头连接符 98"/>
          <p:cNvCxnSpPr>
            <a:stCxn id="7" idx="3"/>
          </p:cNvCxnSpPr>
          <p:nvPr/>
        </p:nvCxnSpPr>
        <p:spPr>
          <a:xfrm flipV="1">
            <a:off x="2302903" y="10766253"/>
            <a:ext cx="894043" cy="5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1621714" y="5659717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WGAN-GP  module</a:t>
            </a:r>
            <a:endParaRPr lang="zh-CN" altLang="en-US" sz="2863" b="1" dirty="0"/>
          </a:p>
        </p:txBody>
      </p:sp>
      <p:sp>
        <p:nvSpPr>
          <p:cNvPr id="115" name="矩形 114"/>
          <p:cNvSpPr/>
          <p:nvPr/>
        </p:nvSpPr>
        <p:spPr>
          <a:xfrm>
            <a:off x="9164032" y="12776848"/>
            <a:ext cx="1216545" cy="3994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4"/>
                </a:solidFill>
              </a:rPr>
              <a:t>LSTM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117" name="梯形 116"/>
          <p:cNvSpPr/>
          <p:nvPr/>
        </p:nvSpPr>
        <p:spPr>
          <a:xfrm>
            <a:off x="-469279" y="14842035"/>
            <a:ext cx="1388379" cy="72652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CNN</a:t>
            </a:r>
            <a:endParaRPr lang="zh-CN" altLang="en-US" sz="2863" dirty="0"/>
          </a:p>
        </p:txBody>
      </p:sp>
      <p:sp>
        <p:nvSpPr>
          <p:cNvPr id="118" name="流程图: 手动操作 117"/>
          <p:cNvSpPr/>
          <p:nvPr/>
        </p:nvSpPr>
        <p:spPr>
          <a:xfrm rot="16200000">
            <a:off x="2456642" y="7673915"/>
            <a:ext cx="1295539" cy="933564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63" dirty="0"/>
              <a:t>CNN</a:t>
            </a:r>
            <a:endParaRPr lang="zh-CN" altLang="en-US" sz="2863" dirty="0"/>
          </a:p>
        </p:txBody>
      </p:sp>
      <p:sp>
        <p:nvSpPr>
          <p:cNvPr id="145" name="矩形 144"/>
          <p:cNvSpPr/>
          <p:nvPr/>
        </p:nvSpPr>
        <p:spPr>
          <a:xfrm>
            <a:off x="8599751" y="9746776"/>
            <a:ext cx="244949" cy="244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6" name="矩形 145"/>
          <p:cNvSpPr/>
          <p:nvPr/>
        </p:nvSpPr>
        <p:spPr>
          <a:xfrm>
            <a:off x="8861069" y="9771140"/>
            <a:ext cx="911234" cy="247274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7" name="矩形 146"/>
          <p:cNvSpPr/>
          <p:nvPr/>
        </p:nvSpPr>
        <p:spPr>
          <a:xfrm>
            <a:off x="8555266" y="10970761"/>
            <a:ext cx="234170" cy="246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8" name="矩形 147"/>
          <p:cNvSpPr/>
          <p:nvPr/>
        </p:nvSpPr>
        <p:spPr>
          <a:xfrm>
            <a:off x="8802869" y="10994327"/>
            <a:ext cx="798835" cy="244377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9" name="矩形 148"/>
          <p:cNvSpPr/>
          <p:nvPr/>
        </p:nvSpPr>
        <p:spPr>
          <a:xfrm>
            <a:off x="7789944" y="10528793"/>
            <a:ext cx="199887" cy="201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50" name="矩形 149"/>
          <p:cNvSpPr/>
          <p:nvPr/>
        </p:nvSpPr>
        <p:spPr>
          <a:xfrm>
            <a:off x="8014629" y="10498972"/>
            <a:ext cx="706840" cy="21259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51" name="矩形 150"/>
          <p:cNvSpPr/>
          <p:nvPr/>
        </p:nvSpPr>
        <p:spPr>
          <a:xfrm>
            <a:off x="9293687" y="10413790"/>
            <a:ext cx="205495" cy="2300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52" name="矩形 151"/>
          <p:cNvSpPr/>
          <p:nvPr/>
        </p:nvSpPr>
        <p:spPr>
          <a:xfrm>
            <a:off x="9507104" y="10398183"/>
            <a:ext cx="900630" cy="2396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53" name="直接箭头连接符 152"/>
          <p:cNvCxnSpPr>
            <a:stCxn id="145" idx="1"/>
            <a:endCxn id="149" idx="0"/>
          </p:cNvCxnSpPr>
          <p:nvPr/>
        </p:nvCxnSpPr>
        <p:spPr>
          <a:xfrm flipH="1">
            <a:off x="7889883" y="9869057"/>
            <a:ext cx="709862" cy="659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5" idx="2"/>
            <a:endCxn id="151" idx="0"/>
          </p:cNvCxnSpPr>
          <p:nvPr/>
        </p:nvCxnSpPr>
        <p:spPr>
          <a:xfrm>
            <a:off x="8722227" y="9991343"/>
            <a:ext cx="674213" cy="422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49" idx="3"/>
            <a:endCxn id="147" idx="1"/>
          </p:cNvCxnSpPr>
          <p:nvPr/>
        </p:nvCxnSpPr>
        <p:spPr>
          <a:xfrm>
            <a:off x="7989826" y="10629703"/>
            <a:ext cx="565441" cy="464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2"/>
            <a:endCxn id="147" idx="0"/>
          </p:cNvCxnSpPr>
          <p:nvPr/>
        </p:nvCxnSpPr>
        <p:spPr>
          <a:xfrm flipH="1">
            <a:off x="8672353" y="10643797"/>
            <a:ext cx="724082" cy="326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11323985" y="8858589"/>
            <a:ext cx="1216545" cy="3994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4"/>
                </a:solidFill>
              </a:rPr>
              <a:t>LSTM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575453" y="10266105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177" name="矩形 176"/>
          <p:cNvSpPr/>
          <p:nvPr/>
        </p:nvSpPr>
        <p:spPr>
          <a:xfrm>
            <a:off x="11270277" y="12744274"/>
            <a:ext cx="1427195" cy="42189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Concat</a:t>
            </a:r>
            <a:endParaRPr lang="zh-CN" altLang="en-US" sz="2863" dirty="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1325804" y="11813976"/>
            <a:ext cx="1324702" cy="4806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6"/>
                </a:solidFill>
              </a:rPr>
              <a:t>LSTM</a:t>
            </a:r>
            <a:endParaRPr lang="zh-CN" altLang="en-US" sz="2863" b="1" dirty="0">
              <a:solidFill>
                <a:schemeClr val="accent6"/>
              </a:solidFill>
            </a:endParaRPr>
          </a:p>
        </p:txBody>
      </p:sp>
      <p:sp>
        <p:nvSpPr>
          <p:cNvPr id="188" name="梯形 187"/>
          <p:cNvSpPr/>
          <p:nvPr/>
        </p:nvSpPr>
        <p:spPr>
          <a:xfrm>
            <a:off x="2004442" y="14901829"/>
            <a:ext cx="2010057" cy="107164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sz="2863" dirty="0"/>
              <a:t>STGCNN</a:t>
            </a:r>
            <a:endParaRPr lang="zh-CN" altLang="en-US" sz="2863" dirty="0"/>
          </a:p>
        </p:txBody>
      </p:sp>
      <p:pic>
        <p:nvPicPr>
          <p:cNvPr id="194" name="图片 1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357" y="11672273"/>
            <a:ext cx="5006201" cy="430163"/>
          </a:xfrm>
          <a:prstGeom prst="rect">
            <a:avLst/>
          </a:prstGeom>
        </p:spPr>
      </p:pic>
      <p:sp>
        <p:nvSpPr>
          <p:cNvPr id="195" name="矩形 194"/>
          <p:cNvSpPr/>
          <p:nvPr/>
        </p:nvSpPr>
        <p:spPr>
          <a:xfrm rot="5400000">
            <a:off x="8099944" y="8953789"/>
            <a:ext cx="786847" cy="17565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96" name="矩形 195"/>
          <p:cNvSpPr/>
          <p:nvPr/>
        </p:nvSpPr>
        <p:spPr>
          <a:xfrm rot="5400000">
            <a:off x="8324117" y="8930569"/>
            <a:ext cx="761123" cy="1963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97" name="矩形 196"/>
          <p:cNvSpPr/>
          <p:nvPr/>
        </p:nvSpPr>
        <p:spPr>
          <a:xfrm rot="5400000">
            <a:off x="8578850" y="8951167"/>
            <a:ext cx="768746" cy="174520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98" name="矩形 197"/>
          <p:cNvSpPr/>
          <p:nvPr/>
        </p:nvSpPr>
        <p:spPr>
          <a:xfrm rot="5400000">
            <a:off x="8756591" y="8940579"/>
            <a:ext cx="771462" cy="16602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3" name="文本框 202"/>
          <p:cNvSpPr txBox="1"/>
          <p:nvPr/>
        </p:nvSpPr>
        <p:spPr>
          <a:xfrm>
            <a:off x="6447293" y="8682270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204" name="矩形 203"/>
          <p:cNvSpPr/>
          <p:nvPr/>
        </p:nvSpPr>
        <p:spPr>
          <a:xfrm>
            <a:off x="11289662" y="8077294"/>
            <a:ext cx="1366794" cy="4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FC</a:t>
            </a:r>
            <a:endParaRPr lang="zh-CN" altLang="en-US" sz="2863" dirty="0"/>
          </a:p>
        </p:txBody>
      </p:sp>
      <p:sp>
        <p:nvSpPr>
          <p:cNvPr id="205" name="矩形 204"/>
          <p:cNvSpPr/>
          <p:nvPr/>
        </p:nvSpPr>
        <p:spPr>
          <a:xfrm>
            <a:off x="11247403" y="7267693"/>
            <a:ext cx="1366794" cy="4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Score</a:t>
            </a:r>
            <a:endParaRPr lang="zh-CN" altLang="en-US" sz="2863" dirty="0"/>
          </a:p>
        </p:txBody>
      </p:sp>
      <p:cxnSp>
        <p:nvCxnSpPr>
          <p:cNvPr id="207" name="直接连接符 206"/>
          <p:cNvCxnSpPr/>
          <p:nvPr/>
        </p:nvCxnSpPr>
        <p:spPr>
          <a:xfrm>
            <a:off x="6575453" y="11898931"/>
            <a:ext cx="0" cy="1095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2193087" y="8164872"/>
            <a:ext cx="4723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endCxn id="74" idx="1"/>
          </p:cNvCxnSpPr>
          <p:nvPr/>
        </p:nvCxnSpPr>
        <p:spPr>
          <a:xfrm flipV="1">
            <a:off x="3569704" y="8113881"/>
            <a:ext cx="465380" cy="22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 flipV="1">
            <a:off x="8667853" y="12994787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 flipV="1">
            <a:off x="10519036" y="12955224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77" idx="0"/>
            <a:endCxn id="179" idx="2"/>
          </p:cNvCxnSpPr>
          <p:nvPr/>
        </p:nvCxnSpPr>
        <p:spPr>
          <a:xfrm flipV="1">
            <a:off x="11983879" y="12294592"/>
            <a:ext cx="4282" cy="449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 flipV="1">
            <a:off x="11927974" y="11388568"/>
            <a:ext cx="4282" cy="449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43" idx="0"/>
            <a:endCxn id="170" idx="2"/>
          </p:cNvCxnSpPr>
          <p:nvPr/>
        </p:nvCxnSpPr>
        <p:spPr>
          <a:xfrm flipH="1" flipV="1">
            <a:off x="11932255" y="9258040"/>
            <a:ext cx="30989" cy="345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endCxn id="204" idx="2"/>
          </p:cNvCxnSpPr>
          <p:nvPr/>
        </p:nvCxnSpPr>
        <p:spPr>
          <a:xfrm flipH="1" flipV="1">
            <a:off x="11973063" y="8554030"/>
            <a:ext cx="10812" cy="3415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04" idx="0"/>
          </p:cNvCxnSpPr>
          <p:nvPr/>
        </p:nvCxnSpPr>
        <p:spPr>
          <a:xfrm flipV="1">
            <a:off x="11973057" y="7706729"/>
            <a:ext cx="23350" cy="370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01" y="7449464"/>
            <a:ext cx="6819602" cy="53215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9497458" y="10530365"/>
            <a:ext cx="6017" cy="405529"/>
          </a:xfrm>
          <a:prstGeom prst="straightConnector1">
            <a:avLst/>
          </a:prstGeom>
          <a:ln w="2413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9626610" y="10671784"/>
            <a:ext cx="771180" cy="381733"/>
          </a:xfrm>
          <a:prstGeom prst="straightConnector1">
            <a:avLst/>
          </a:prstGeom>
          <a:ln w="2413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8095029" y="11225051"/>
            <a:ext cx="1270218" cy="481101"/>
          </a:xfrm>
          <a:prstGeom prst="straightConnector1">
            <a:avLst/>
          </a:prstGeom>
          <a:ln w="2413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8841460" y="11225046"/>
            <a:ext cx="612916" cy="663127"/>
          </a:xfrm>
          <a:prstGeom prst="straightConnector1">
            <a:avLst/>
          </a:prstGeom>
          <a:ln w="2413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rot="10800000">
            <a:off x="7421375" y="11053645"/>
            <a:ext cx="1651750" cy="197376"/>
          </a:xfrm>
          <a:prstGeom prst="curvedConnector3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634231" y="9013616"/>
            <a:ext cx="1665554" cy="1728371"/>
          </a:xfrm>
          <a:prstGeom prst="ellipse">
            <a:avLst/>
          </a:prstGeom>
          <a:gradFill flip="none" rotWithShape="1">
            <a:gsLst>
              <a:gs pos="96667">
                <a:srgbClr val="0070C0">
                  <a:alpha val="10000"/>
                </a:srgbClr>
              </a:gs>
              <a:gs pos="8000">
                <a:srgbClr val="C00000">
                  <a:alpha val="50000"/>
                </a:srgbClr>
              </a:gs>
              <a:gs pos="73890">
                <a:srgbClr val="00B0F0">
                  <a:alpha val="20000"/>
                </a:srgbClr>
              </a:gs>
              <a:gs pos="62209">
                <a:srgbClr val="00B050">
                  <a:alpha val="20000"/>
                </a:srgbClr>
              </a:gs>
              <a:gs pos="47000">
                <a:srgbClr val="92D050">
                  <a:alpha val="20000"/>
                </a:srgbClr>
              </a:gs>
              <a:gs pos="36000">
                <a:srgbClr val="FFFF00">
                  <a:alpha val="23000"/>
                </a:srgbClr>
              </a:gs>
              <a:gs pos="18000">
                <a:srgbClr val="C17D19">
                  <a:alpha val="30000"/>
                </a:srgbClr>
              </a:gs>
              <a:gs pos="27000">
                <a:srgbClr val="FFC000">
                  <a:alpha val="40000"/>
                </a:srgbClr>
              </a:gs>
              <a:gs pos="86000">
                <a:srgbClr val="0070C0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" name="椭圆 10"/>
          <p:cNvSpPr/>
          <p:nvPr/>
        </p:nvSpPr>
        <p:spPr>
          <a:xfrm>
            <a:off x="8527728" y="8860090"/>
            <a:ext cx="1453458" cy="1569964"/>
          </a:xfrm>
          <a:prstGeom prst="ellipse">
            <a:avLst/>
          </a:prstGeom>
          <a:gradFill flip="none" rotWithShape="1">
            <a:gsLst>
              <a:gs pos="96667">
                <a:schemeClr val="accent1">
                  <a:alpha val="5000"/>
                </a:schemeClr>
              </a:gs>
              <a:gs pos="8000">
                <a:srgbClr val="C00000">
                  <a:alpha val="30000"/>
                </a:srgbClr>
              </a:gs>
              <a:gs pos="73890">
                <a:srgbClr val="287CA2">
                  <a:alpha val="20000"/>
                </a:srgbClr>
              </a:gs>
              <a:gs pos="62209">
                <a:srgbClr val="4E8885">
                  <a:alpha val="20000"/>
                </a:srgbClr>
              </a:gs>
              <a:gs pos="49000">
                <a:srgbClr val="799664">
                  <a:alpha val="20000"/>
                </a:srgbClr>
              </a:gs>
              <a:gs pos="36000">
                <a:srgbClr val="9CA14A">
                  <a:alpha val="20000"/>
                </a:srgbClr>
              </a:gs>
              <a:gs pos="22000">
                <a:srgbClr val="FFC000">
                  <a:alpha val="23000"/>
                </a:srgbClr>
              </a:gs>
              <a:gs pos="86000">
                <a:srgbClr val="0070C0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" name="椭圆 13"/>
          <p:cNvSpPr/>
          <p:nvPr/>
        </p:nvSpPr>
        <p:spPr>
          <a:xfrm>
            <a:off x="6747908" y="9295185"/>
            <a:ext cx="1059281" cy="896435"/>
          </a:xfrm>
          <a:prstGeom prst="ellipse">
            <a:avLst/>
          </a:prstGeom>
          <a:gradFill flip="none" rotWithShape="1">
            <a:gsLst>
              <a:gs pos="96667">
                <a:srgbClr val="0070C0">
                  <a:alpha val="10000"/>
                </a:srgbClr>
              </a:gs>
              <a:gs pos="8000">
                <a:srgbClr val="C00000">
                  <a:alpha val="50000"/>
                </a:srgbClr>
              </a:gs>
              <a:gs pos="73890">
                <a:srgbClr val="00B0F0">
                  <a:alpha val="20000"/>
                </a:srgbClr>
              </a:gs>
              <a:gs pos="62209">
                <a:srgbClr val="00B050">
                  <a:alpha val="20000"/>
                </a:srgbClr>
              </a:gs>
              <a:gs pos="47000">
                <a:srgbClr val="92D050">
                  <a:alpha val="20000"/>
                </a:srgbClr>
              </a:gs>
              <a:gs pos="36000">
                <a:srgbClr val="FFFF00">
                  <a:alpha val="23000"/>
                </a:srgbClr>
              </a:gs>
              <a:gs pos="18000">
                <a:srgbClr val="C17D19">
                  <a:alpha val="30000"/>
                </a:srgbClr>
              </a:gs>
              <a:gs pos="27000">
                <a:srgbClr val="FFC000">
                  <a:alpha val="40000"/>
                </a:srgbClr>
              </a:gs>
              <a:gs pos="86000">
                <a:srgbClr val="0070C0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5" name="矩形 4"/>
          <p:cNvSpPr/>
          <p:nvPr/>
        </p:nvSpPr>
        <p:spPr>
          <a:xfrm rot="21353903">
            <a:off x="4438581" y="11932880"/>
            <a:ext cx="7104842" cy="1082501"/>
          </a:xfrm>
          <a:prstGeom prst="rect">
            <a:avLst/>
          </a:prstGeom>
          <a:gradFill flip="none" rotWithShape="1">
            <a:gsLst>
              <a:gs pos="7000">
                <a:srgbClr val="C00000">
                  <a:alpha val="35000"/>
                </a:srgbClr>
              </a:gs>
              <a:gs pos="86000">
                <a:srgbClr val="79AEAE">
                  <a:alpha val="20000"/>
                </a:srgbClr>
              </a:gs>
              <a:gs pos="72000">
                <a:srgbClr val="9AC284">
                  <a:alpha val="19000"/>
                </a:srgbClr>
              </a:gs>
              <a:gs pos="58000">
                <a:srgbClr val="B6D35F">
                  <a:alpha val="21000"/>
                </a:srgbClr>
              </a:gs>
              <a:gs pos="41000">
                <a:srgbClr val="FFFF00">
                  <a:alpha val="22000"/>
                </a:srgbClr>
              </a:gs>
              <a:gs pos="29000">
                <a:srgbClr val="FFC000">
                  <a:alpha val="27000"/>
                </a:srgbClr>
              </a:gs>
              <a:gs pos="18000">
                <a:srgbClr val="FF0000">
                  <a:alpha val="40000"/>
                </a:srgbClr>
              </a:gs>
              <a:gs pos="97000">
                <a:schemeClr val="accent5">
                  <a:alpha val="2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</p:spTree>
    <p:extLst>
      <p:ext uri="{BB962C8B-B14F-4D97-AF65-F5344CB8AC3E}">
        <p14:creationId xmlns:p14="http://schemas.microsoft.com/office/powerpoint/2010/main" val="1560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70634" y="9368262"/>
            <a:ext cx="1602323" cy="16357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8" name="曲线连接符 7"/>
          <p:cNvCxnSpPr/>
          <p:nvPr/>
        </p:nvCxnSpPr>
        <p:spPr>
          <a:xfrm rot="5400000">
            <a:off x="-1140051" y="10114166"/>
            <a:ext cx="911070" cy="527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5400000" flipH="1" flipV="1">
            <a:off x="-785858" y="10236951"/>
            <a:ext cx="760802" cy="6482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rot="5400000" flipH="1" flipV="1">
            <a:off x="377296" y="9801026"/>
            <a:ext cx="779544" cy="453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-975726" y="9533948"/>
            <a:ext cx="714504" cy="5837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流程图: 手动操作 11"/>
          <p:cNvSpPr/>
          <p:nvPr/>
        </p:nvSpPr>
        <p:spPr>
          <a:xfrm rot="16200000">
            <a:off x="7022926" y="12234403"/>
            <a:ext cx="1677355" cy="1520768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S2GCN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endCxn id="12" idx="0"/>
          </p:cNvCxnSpPr>
          <p:nvPr/>
        </p:nvCxnSpPr>
        <p:spPr>
          <a:xfrm flipV="1">
            <a:off x="6577960" y="12994787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-692" r="1946" b="-692"/>
          <a:stretch/>
        </p:blipFill>
        <p:spPr>
          <a:xfrm>
            <a:off x="1707281" y="6513018"/>
            <a:ext cx="1631645" cy="131620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5814175" y="13027330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175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Z</a:t>
            </a:r>
          </a:p>
        </p:txBody>
      </p:sp>
      <p:sp>
        <p:nvSpPr>
          <p:cNvPr id="43" name="矩形 42"/>
          <p:cNvSpPr/>
          <p:nvPr/>
        </p:nvSpPr>
        <p:spPr>
          <a:xfrm>
            <a:off x="15142977" y="9424560"/>
            <a:ext cx="1841896" cy="177035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44" name="曲线连接符 43"/>
          <p:cNvCxnSpPr/>
          <p:nvPr/>
        </p:nvCxnSpPr>
        <p:spPr>
          <a:xfrm rot="5400000">
            <a:off x="15425097" y="10604652"/>
            <a:ext cx="594602" cy="34291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/>
          <p:nvPr/>
        </p:nvCxnSpPr>
        <p:spPr>
          <a:xfrm rot="5400000" flipH="1" flipV="1">
            <a:off x="16349741" y="10243954"/>
            <a:ext cx="559782" cy="276652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5400000" flipH="1" flipV="1">
            <a:off x="16291921" y="9826192"/>
            <a:ext cx="563871" cy="312346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5400000">
            <a:off x="15387838" y="10100428"/>
            <a:ext cx="527920" cy="394410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rot="5400000" flipH="1" flipV="1">
            <a:off x="15823822" y="9948173"/>
            <a:ext cx="600679" cy="460605"/>
          </a:xfrm>
          <a:prstGeom prst="curved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/>
          <p:nvPr/>
        </p:nvCxnSpPr>
        <p:spPr>
          <a:xfrm rot="5400000" flipH="1" flipV="1">
            <a:off x="16078016" y="10273123"/>
            <a:ext cx="351526" cy="327802"/>
          </a:xfrm>
          <a:prstGeom prst="curved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/>
        </p:nvCxnSpPr>
        <p:spPr>
          <a:xfrm rot="5400000" flipH="1" flipV="1">
            <a:off x="16116816" y="10680653"/>
            <a:ext cx="392964" cy="35601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/>
          <p:nvPr/>
        </p:nvCxnSpPr>
        <p:spPr>
          <a:xfrm rot="5400000" flipH="1" flipV="1">
            <a:off x="15808347" y="9686244"/>
            <a:ext cx="395001" cy="299847"/>
          </a:xfrm>
          <a:prstGeom prst="curvedConnector3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-18876" y="16240692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Physical Attention module</a:t>
            </a:r>
            <a:endParaRPr lang="zh-CN" altLang="en-US" sz="2863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006734" y="15875430"/>
            <a:ext cx="855026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Spatial-Temporal graph convolution module</a:t>
            </a:r>
            <a:endParaRPr lang="zh-CN" altLang="en-US" sz="2863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747203" y="6970384"/>
            <a:ext cx="1793247" cy="569793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Attention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79512" y="9821761"/>
            <a:ext cx="244949" cy="244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640831" y="9846125"/>
            <a:ext cx="911234" cy="247274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335027" y="11045746"/>
            <a:ext cx="234170" cy="246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82630" y="11069312"/>
            <a:ext cx="798835" cy="244377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569705" y="10603779"/>
            <a:ext cx="199887" cy="201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794391" y="10573957"/>
            <a:ext cx="706840" cy="21259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073447" y="10488774"/>
            <a:ext cx="205495" cy="2300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286864" y="10473168"/>
            <a:ext cx="900630" cy="2396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83" name="直接箭头连接符 82"/>
          <p:cNvCxnSpPr>
            <a:stCxn id="75" idx="1"/>
            <a:endCxn id="79" idx="0"/>
          </p:cNvCxnSpPr>
          <p:nvPr/>
        </p:nvCxnSpPr>
        <p:spPr>
          <a:xfrm flipH="1">
            <a:off x="3669644" y="9944042"/>
            <a:ext cx="709862" cy="659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5" idx="2"/>
            <a:endCxn id="81" idx="0"/>
          </p:cNvCxnSpPr>
          <p:nvPr/>
        </p:nvCxnSpPr>
        <p:spPr>
          <a:xfrm>
            <a:off x="4501987" y="10066329"/>
            <a:ext cx="674213" cy="422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9" idx="3"/>
            <a:endCxn id="77" idx="1"/>
          </p:cNvCxnSpPr>
          <p:nvPr/>
        </p:nvCxnSpPr>
        <p:spPr>
          <a:xfrm>
            <a:off x="3769586" y="10704688"/>
            <a:ext cx="565441" cy="464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1" idx="2"/>
            <a:endCxn id="77" idx="0"/>
          </p:cNvCxnSpPr>
          <p:nvPr/>
        </p:nvCxnSpPr>
        <p:spPr>
          <a:xfrm flipH="1">
            <a:off x="4452113" y="10718781"/>
            <a:ext cx="724082" cy="326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 rot="5400000">
            <a:off x="4208232" y="9219868"/>
            <a:ext cx="687960" cy="166197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 rot="5400000">
            <a:off x="4409849" y="9166854"/>
            <a:ext cx="761123" cy="1963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 rot="5400000">
            <a:off x="4628864" y="9198540"/>
            <a:ext cx="768746" cy="174520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 rot="5400000">
            <a:off x="4827807" y="9176869"/>
            <a:ext cx="771462" cy="16602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99" name="直接箭头连接符 98"/>
          <p:cNvCxnSpPr>
            <a:stCxn id="7" idx="3"/>
          </p:cNvCxnSpPr>
          <p:nvPr/>
        </p:nvCxnSpPr>
        <p:spPr>
          <a:xfrm flipV="1">
            <a:off x="2302903" y="10766253"/>
            <a:ext cx="894043" cy="5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1621714" y="5659717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WGAN-GP  module</a:t>
            </a:r>
            <a:endParaRPr lang="zh-CN" altLang="en-US" sz="2863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164032" y="12776848"/>
            <a:ext cx="1216545" cy="3994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b="1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</a:rPr>
              <a:t>LSTM</a:t>
            </a:r>
            <a:endParaRPr lang="zh-CN" altLang="en-US" sz="2863" b="1" dirty="0">
              <a:solidFill>
                <a:srgbClr val="FFC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7" name="梯形 116"/>
          <p:cNvSpPr/>
          <p:nvPr/>
        </p:nvSpPr>
        <p:spPr>
          <a:xfrm>
            <a:off x="-469279" y="14842035"/>
            <a:ext cx="1388379" cy="72652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CNN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8" name="流程图: 手动操作 117"/>
          <p:cNvSpPr/>
          <p:nvPr/>
        </p:nvSpPr>
        <p:spPr>
          <a:xfrm rot="16200000">
            <a:off x="3712033" y="6787820"/>
            <a:ext cx="1295539" cy="933564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CNN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8599751" y="9746776"/>
            <a:ext cx="244949" cy="244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8861069" y="9771140"/>
            <a:ext cx="911234" cy="247274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555266" y="10970761"/>
            <a:ext cx="234170" cy="246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8802869" y="10994327"/>
            <a:ext cx="798835" cy="244377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789944" y="10528793"/>
            <a:ext cx="199887" cy="201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014629" y="10498972"/>
            <a:ext cx="706840" cy="21259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9293687" y="10413790"/>
            <a:ext cx="205495" cy="2300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9507104" y="10398183"/>
            <a:ext cx="900630" cy="2396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53" name="直接箭头连接符 152"/>
          <p:cNvCxnSpPr>
            <a:stCxn id="145" idx="1"/>
            <a:endCxn id="149" idx="0"/>
          </p:cNvCxnSpPr>
          <p:nvPr/>
        </p:nvCxnSpPr>
        <p:spPr>
          <a:xfrm flipH="1">
            <a:off x="7889883" y="9869057"/>
            <a:ext cx="709862" cy="659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5" idx="2"/>
            <a:endCxn id="151" idx="0"/>
          </p:cNvCxnSpPr>
          <p:nvPr/>
        </p:nvCxnSpPr>
        <p:spPr>
          <a:xfrm>
            <a:off x="8722227" y="9991343"/>
            <a:ext cx="674213" cy="422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49" idx="3"/>
            <a:endCxn id="147" idx="1"/>
          </p:cNvCxnSpPr>
          <p:nvPr/>
        </p:nvCxnSpPr>
        <p:spPr>
          <a:xfrm>
            <a:off x="7989826" y="10629703"/>
            <a:ext cx="565441" cy="464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2"/>
            <a:endCxn id="147" idx="0"/>
          </p:cNvCxnSpPr>
          <p:nvPr/>
        </p:nvCxnSpPr>
        <p:spPr>
          <a:xfrm flipH="1">
            <a:off x="8672353" y="10643797"/>
            <a:ext cx="724082" cy="326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15424668" y="8679550"/>
            <a:ext cx="1216545" cy="3994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b="1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</a:rPr>
              <a:t>LSTM</a:t>
            </a:r>
            <a:endParaRPr lang="zh-CN" altLang="en-US" sz="2863" b="1" dirty="0">
              <a:solidFill>
                <a:srgbClr val="FFC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575453" y="10266105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……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5370961" y="12565234"/>
            <a:ext cx="1427195" cy="42189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Concat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5426490" y="11634938"/>
            <a:ext cx="1324702" cy="4806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b="1" dirty="0">
                <a:solidFill>
                  <a:srgbClr val="70AD47"/>
                </a:solidFill>
                <a:latin typeface="Calibri" panose="020F0502020204030204"/>
                <a:ea typeface="等线" panose="02010600030101010101" pitchFamily="2" charset="-122"/>
              </a:rPr>
              <a:t>LSTM</a:t>
            </a:r>
            <a:endParaRPr lang="zh-CN" altLang="en-US" sz="2863" b="1" dirty="0">
              <a:solidFill>
                <a:srgbClr val="70AD47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8" name="梯形 187"/>
          <p:cNvSpPr/>
          <p:nvPr/>
        </p:nvSpPr>
        <p:spPr>
          <a:xfrm>
            <a:off x="2004442" y="14901829"/>
            <a:ext cx="2010057" cy="107164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STGCNN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5" name="矩形 194"/>
          <p:cNvSpPr/>
          <p:nvPr/>
        </p:nvSpPr>
        <p:spPr>
          <a:xfrm rot="5400000">
            <a:off x="8090571" y="9148252"/>
            <a:ext cx="668052" cy="16973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6" name="矩形 195"/>
          <p:cNvSpPr/>
          <p:nvPr/>
        </p:nvSpPr>
        <p:spPr>
          <a:xfrm rot="5400000">
            <a:off x="8348292" y="9126001"/>
            <a:ext cx="716134" cy="16616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7" name="矩形 196"/>
          <p:cNvSpPr/>
          <p:nvPr/>
        </p:nvSpPr>
        <p:spPr>
          <a:xfrm rot="5400000">
            <a:off x="8653990" y="9173281"/>
            <a:ext cx="631888" cy="140186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8" name="矩形 197"/>
          <p:cNvSpPr/>
          <p:nvPr/>
        </p:nvSpPr>
        <p:spPr>
          <a:xfrm rot="5400000">
            <a:off x="8820723" y="9190032"/>
            <a:ext cx="712598" cy="157619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6358027" y="8914417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……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15390347" y="7898254"/>
            <a:ext cx="1366794" cy="4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FC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15348089" y="7088653"/>
            <a:ext cx="1366794" cy="4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Score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207" name="直接连接符 206"/>
          <p:cNvCxnSpPr/>
          <p:nvPr/>
        </p:nvCxnSpPr>
        <p:spPr>
          <a:xfrm>
            <a:off x="6575453" y="11898931"/>
            <a:ext cx="0" cy="1095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3394119" y="7275198"/>
            <a:ext cx="4723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endCxn id="74" idx="1"/>
          </p:cNvCxnSpPr>
          <p:nvPr/>
        </p:nvCxnSpPr>
        <p:spPr>
          <a:xfrm flipV="1">
            <a:off x="4858891" y="7255279"/>
            <a:ext cx="888306" cy="2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 flipV="1">
            <a:off x="8667853" y="12994787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 flipV="1">
            <a:off x="10519036" y="12955224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77" idx="0"/>
            <a:endCxn id="179" idx="2"/>
          </p:cNvCxnSpPr>
          <p:nvPr/>
        </p:nvCxnSpPr>
        <p:spPr>
          <a:xfrm flipV="1">
            <a:off x="16084563" y="12115552"/>
            <a:ext cx="4282" cy="449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 flipV="1">
            <a:off x="16028659" y="11209528"/>
            <a:ext cx="4282" cy="449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43" idx="0"/>
            <a:endCxn id="170" idx="2"/>
          </p:cNvCxnSpPr>
          <p:nvPr/>
        </p:nvCxnSpPr>
        <p:spPr>
          <a:xfrm flipH="1" flipV="1">
            <a:off x="16032938" y="9079000"/>
            <a:ext cx="30989" cy="345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endCxn id="204" idx="2"/>
          </p:cNvCxnSpPr>
          <p:nvPr/>
        </p:nvCxnSpPr>
        <p:spPr>
          <a:xfrm flipH="1" flipV="1">
            <a:off x="16073748" y="8374992"/>
            <a:ext cx="10812" cy="3415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04" idx="0"/>
          </p:cNvCxnSpPr>
          <p:nvPr/>
        </p:nvCxnSpPr>
        <p:spPr>
          <a:xfrm flipV="1">
            <a:off x="16073741" y="7527690"/>
            <a:ext cx="23350" cy="370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/>
          <p:cNvSpPr/>
          <p:nvPr/>
        </p:nvSpPr>
        <p:spPr>
          <a:xfrm rot="5400000">
            <a:off x="6366964" y="5598469"/>
            <a:ext cx="553715" cy="634764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1" name="左大括号 90"/>
          <p:cNvSpPr/>
          <p:nvPr/>
        </p:nvSpPr>
        <p:spPr>
          <a:xfrm rot="16200000">
            <a:off x="6459046" y="8826182"/>
            <a:ext cx="253313" cy="603200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-625280" y="6633563"/>
            <a:ext cx="1686252" cy="1264690"/>
          </a:xfrm>
          <a:prstGeom prst="rect">
            <a:avLst/>
          </a:prstGeom>
        </p:spPr>
      </p:pic>
      <p:cxnSp>
        <p:nvCxnSpPr>
          <p:cNvPr id="93" name="直接箭头连接符 92"/>
          <p:cNvCxnSpPr/>
          <p:nvPr/>
        </p:nvCxnSpPr>
        <p:spPr>
          <a:xfrm>
            <a:off x="1139252" y="7174783"/>
            <a:ext cx="4723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/>
          <p:nvPr/>
        </p:nvCxnSpPr>
        <p:spPr>
          <a:xfrm rot="5400000" flipH="1" flipV="1">
            <a:off x="2461004" y="5499203"/>
            <a:ext cx="1827646" cy="591047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4" idx="2"/>
          </p:cNvCxnSpPr>
          <p:nvPr/>
        </p:nvCxnSpPr>
        <p:spPr>
          <a:xfrm>
            <a:off x="6643821" y="7540180"/>
            <a:ext cx="0" cy="769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-692" r="1946" b="-692"/>
          <a:stretch/>
        </p:blipFill>
        <p:spPr>
          <a:xfrm>
            <a:off x="6213875" y="8298976"/>
            <a:ext cx="3463730" cy="2639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1908370" y="8329010"/>
            <a:ext cx="3444345" cy="258326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1B8D2A6-36B5-4C2F-9DE8-FA37A2C1AEFB}"/>
              </a:ext>
            </a:extLst>
          </p:cNvPr>
          <p:cNvGrpSpPr/>
          <p:nvPr/>
        </p:nvGrpSpPr>
        <p:grpSpPr>
          <a:xfrm>
            <a:off x="11738170" y="8474311"/>
            <a:ext cx="2473130" cy="2292658"/>
            <a:chOff x="948819" y="10404535"/>
            <a:chExt cx="1490259" cy="1479758"/>
          </a:xfrm>
        </p:grpSpPr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1328877" y="1078432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过程 5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953146" y="10782275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1705329" y="10788719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2072288" y="10787037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1329588" y="11146835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955549" y="11149696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1702852" y="11156603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2077656" y="11149492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1335436" y="1151660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960242" y="11524293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1705601" y="1151660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过程 15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2079078" y="11511527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过程 16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1327856" y="1042306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过程 17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948819" y="10404535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1705329" y="10421699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2072288" y="10419926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流程图: 手动操作 20"/>
          <p:cNvSpPr/>
          <p:nvPr/>
        </p:nvSpPr>
        <p:spPr>
          <a:xfrm rot="16200000">
            <a:off x="9695345" y="9377241"/>
            <a:ext cx="1813446" cy="486798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63" dirty="0"/>
              <a:t>CNN</a:t>
            </a:r>
            <a:endParaRPr lang="zh-CN" altLang="en-US" sz="2863" dirty="0"/>
          </a:p>
        </p:txBody>
      </p:sp>
      <p:cxnSp>
        <p:nvCxnSpPr>
          <p:cNvPr id="23" name="直接箭头连接符 22"/>
          <p:cNvCxnSpPr>
            <a:stCxn id="3" idx="3"/>
            <a:endCxn id="2" idx="1"/>
          </p:cNvCxnSpPr>
          <p:nvPr/>
        </p:nvCxnSpPr>
        <p:spPr>
          <a:xfrm flipV="1">
            <a:off x="5352715" y="9618499"/>
            <a:ext cx="861160" cy="214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3"/>
            <a:endCxn id="21" idx="0"/>
          </p:cNvCxnSpPr>
          <p:nvPr/>
        </p:nvCxnSpPr>
        <p:spPr>
          <a:xfrm>
            <a:off x="9677605" y="9618499"/>
            <a:ext cx="681064" cy="214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859229" y="9639525"/>
            <a:ext cx="8757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742865" y="7654612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场景图像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01105" y="7654612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语义图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335601" y="7730063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特征图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1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圆角矩形 118"/>
          <p:cNvSpPr/>
          <p:nvPr/>
        </p:nvSpPr>
        <p:spPr>
          <a:xfrm>
            <a:off x="-978720" y="6421790"/>
            <a:ext cx="12713673" cy="921105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22" name="圆角矩形 121"/>
          <p:cNvSpPr/>
          <p:nvPr/>
        </p:nvSpPr>
        <p:spPr>
          <a:xfrm>
            <a:off x="-861501" y="7441937"/>
            <a:ext cx="10289977" cy="751427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21" name="圆角矩形 120"/>
          <p:cNvSpPr/>
          <p:nvPr/>
        </p:nvSpPr>
        <p:spPr>
          <a:xfrm>
            <a:off x="11973653" y="6652789"/>
            <a:ext cx="2811794" cy="8859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" name="矩形 6"/>
          <p:cNvSpPr/>
          <p:nvPr/>
        </p:nvSpPr>
        <p:spPr>
          <a:xfrm>
            <a:off x="-251338" y="9000579"/>
            <a:ext cx="1602323" cy="16357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8" name="曲线连接符 7"/>
          <p:cNvCxnSpPr/>
          <p:nvPr/>
        </p:nvCxnSpPr>
        <p:spPr>
          <a:xfrm rot="5400000">
            <a:off x="-1020755" y="9724612"/>
            <a:ext cx="911070" cy="527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5400000" flipH="1" flipV="1">
            <a:off x="233552" y="9847397"/>
            <a:ext cx="760802" cy="6482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rot="5400000" flipH="1" flipV="1">
            <a:off x="496594" y="9411472"/>
            <a:ext cx="779544" cy="453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-856430" y="9144395"/>
            <a:ext cx="714504" cy="5837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流程图: 手动操作 11"/>
          <p:cNvSpPr/>
          <p:nvPr/>
        </p:nvSpPr>
        <p:spPr>
          <a:xfrm rot="16200000">
            <a:off x="7724718" y="9078300"/>
            <a:ext cx="1677355" cy="1520768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S2GCN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225646" y="9813121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-692" r="1946" b="-692"/>
          <a:stretch/>
        </p:blipFill>
        <p:spPr>
          <a:xfrm>
            <a:off x="-1456260" y="13314527"/>
            <a:ext cx="1289596" cy="104028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0568716" y="11027318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175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Z</a:t>
            </a:r>
          </a:p>
        </p:txBody>
      </p:sp>
      <p:sp>
        <p:nvSpPr>
          <p:cNvPr id="43" name="矩形 42"/>
          <p:cNvSpPr/>
          <p:nvPr/>
        </p:nvSpPr>
        <p:spPr>
          <a:xfrm>
            <a:off x="9693236" y="12492781"/>
            <a:ext cx="1664533" cy="15795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44" name="曲线连接符 43"/>
          <p:cNvCxnSpPr/>
          <p:nvPr/>
        </p:nvCxnSpPr>
        <p:spPr>
          <a:xfrm rot="5400000">
            <a:off x="9910901" y="13520436"/>
            <a:ext cx="594602" cy="34291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/>
          <p:nvPr/>
        </p:nvCxnSpPr>
        <p:spPr>
          <a:xfrm rot="5400000" flipH="1" flipV="1">
            <a:off x="10835546" y="13159740"/>
            <a:ext cx="559782" cy="276652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5400000" flipH="1" flipV="1">
            <a:off x="10777726" y="12741977"/>
            <a:ext cx="563871" cy="312346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5400000">
            <a:off x="9873643" y="13016213"/>
            <a:ext cx="527920" cy="394410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rot="5400000" flipH="1" flipV="1">
            <a:off x="10309626" y="12863958"/>
            <a:ext cx="600679" cy="460605"/>
          </a:xfrm>
          <a:prstGeom prst="curved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/>
          <p:nvPr/>
        </p:nvCxnSpPr>
        <p:spPr>
          <a:xfrm rot="5400000" flipH="1" flipV="1">
            <a:off x="10563821" y="13188908"/>
            <a:ext cx="351526" cy="327802"/>
          </a:xfrm>
          <a:prstGeom prst="curved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/>
        </p:nvCxnSpPr>
        <p:spPr>
          <a:xfrm rot="5400000" flipH="1" flipV="1">
            <a:off x="10602622" y="13596438"/>
            <a:ext cx="392964" cy="35601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/>
          <p:nvPr/>
        </p:nvCxnSpPr>
        <p:spPr>
          <a:xfrm rot="5400000" flipH="1" flipV="1">
            <a:off x="10294151" y="12602029"/>
            <a:ext cx="395001" cy="299847"/>
          </a:xfrm>
          <a:prstGeom prst="curvedConnector3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-18876" y="16240692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Physical Attention module</a:t>
            </a:r>
            <a:endParaRPr lang="zh-CN" altLang="en-US" sz="2863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-62859" y="6566850"/>
            <a:ext cx="855026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Spatial-Temporal graph convolution module</a:t>
            </a:r>
            <a:endParaRPr lang="zh-CN" altLang="en-US" sz="2863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259812" y="12200808"/>
            <a:ext cx="1793247" cy="569793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Attention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71645" y="7852001"/>
            <a:ext cx="244949" cy="244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32964" y="7876367"/>
            <a:ext cx="911234" cy="247274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027160" y="9075987"/>
            <a:ext cx="234170" cy="246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74763" y="9099554"/>
            <a:ext cx="798835" cy="244377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61838" y="8634019"/>
            <a:ext cx="199887" cy="201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86522" y="8604200"/>
            <a:ext cx="706840" cy="21259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765582" y="8519015"/>
            <a:ext cx="205495" cy="2300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978997" y="8503409"/>
            <a:ext cx="900630" cy="2396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83" name="直接箭头连接符 82"/>
          <p:cNvCxnSpPr>
            <a:stCxn id="75" idx="1"/>
            <a:endCxn id="79" idx="0"/>
          </p:cNvCxnSpPr>
          <p:nvPr/>
        </p:nvCxnSpPr>
        <p:spPr>
          <a:xfrm flipH="1">
            <a:off x="4361778" y="7974283"/>
            <a:ext cx="709862" cy="659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5" idx="2"/>
            <a:endCxn id="81" idx="0"/>
          </p:cNvCxnSpPr>
          <p:nvPr/>
        </p:nvCxnSpPr>
        <p:spPr>
          <a:xfrm>
            <a:off x="5194119" y="8096569"/>
            <a:ext cx="674213" cy="422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9" idx="3"/>
            <a:endCxn id="77" idx="1"/>
          </p:cNvCxnSpPr>
          <p:nvPr/>
        </p:nvCxnSpPr>
        <p:spPr>
          <a:xfrm>
            <a:off x="4461719" y="8734930"/>
            <a:ext cx="565441" cy="464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1" idx="2"/>
            <a:endCxn id="77" idx="0"/>
          </p:cNvCxnSpPr>
          <p:nvPr/>
        </p:nvCxnSpPr>
        <p:spPr>
          <a:xfrm flipH="1">
            <a:off x="5144246" y="8749023"/>
            <a:ext cx="724082" cy="326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 rot="5400000">
            <a:off x="3868288" y="12430540"/>
            <a:ext cx="687960" cy="166197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 rot="5400000">
            <a:off x="4069905" y="12377526"/>
            <a:ext cx="761123" cy="1963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 rot="5400000">
            <a:off x="4288919" y="12409212"/>
            <a:ext cx="768746" cy="174520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 rot="5400000">
            <a:off x="4487862" y="12387541"/>
            <a:ext cx="771462" cy="16602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1621714" y="5659717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WGAN-GP  module</a:t>
            </a:r>
            <a:endParaRPr lang="zh-CN" altLang="en-US" sz="2863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73518" y="9608756"/>
            <a:ext cx="1216545" cy="3994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b="1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</a:rPr>
              <a:t>LSTM</a:t>
            </a:r>
            <a:endParaRPr lang="zh-CN" altLang="en-US" sz="2863" b="1" dirty="0">
              <a:solidFill>
                <a:srgbClr val="FFC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174996" y="10199650"/>
            <a:ext cx="244949" cy="244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436314" y="10224015"/>
            <a:ext cx="911234" cy="247274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130511" y="11423636"/>
            <a:ext cx="234170" cy="246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378113" y="11447201"/>
            <a:ext cx="798835" cy="244377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365188" y="10981668"/>
            <a:ext cx="199887" cy="201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589873" y="10951847"/>
            <a:ext cx="706840" cy="21259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68931" y="10866665"/>
            <a:ext cx="205495" cy="2300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6082348" y="10851058"/>
            <a:ext cx="900630" cy="2396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53" name="直接箭头连接符 152"/>
          <p:cNvCxnSpPr>
            <a:stCxn id="145" idx="1"/>
            <a:endCxn id="149" idx="0"/>
          </p:cNvCxnSpPr>
          <p:nvPr/>
        </p:nvCxnSpPr>
        <p:spPr>
          <a:xfrm flipH="1">
            <a:off x="4465128" y="10321933"/>
            <a:ext cx="709862" cy="659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5" idx="2"/>
            <a:endCxn id="151" idx="0"/>
          </p:cNvCxnSpPr>
          <p:nvPr/>
        </p:nvCxnSpPr>
        <p:spPr>
          <a:xfrm>
            <a:off x="5297471" y="10444218"/>
            <a:ext cx="674213" cy="422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49" idx="3"/>
            <a:endCxn id="147" idx="1"/>
          </p:cNvCxnSpPr>
          <p:nvPr/>
        </p:nvCxnSpPr>
        <p:spPr>
          <a:xfrm>
            <a:off x="4565071" y="11082579"/>
            <a:ext cx="565441" cy="464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2"/>
            <a:endCxn id="147" idx="0"/>
          </p:cNvCxnSpPr>
          <p:nvPr/>
        </p:nvCxnSpPr>
        <p:spPr>
          <a:xfrm flipH="1">
            <a:off x="5247597" y="11096672"/>
            <a:ext cx="724082" cy="326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12628492" y="13063974"/>
            <a:ext cx="1216545" cy="3994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b="1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</a:rPr>
              <a:t>LSTM</a:t>
            </a:r>
            <a:endParaRPr lang="zh-CN" altLang="en-US" sz="2863" b="1" dirty="0">
              <a:solidFill>
                <a:srgbClr val="FFC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9762490" y="10516431"/>
            <a:ext cx="1427195" cy="42189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Concat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9836831" y="11571301"/>
            <a:ext cx="1324702" cy="4806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b="1" dirty="0">
                <a:solidFill>
                  <a:srgbClr val="70AD47"/>
                </a:solidFill>
                <a:latin typeface="Calibri" panose="020F0502020204030204"/>
                <a:ea typeface="等线" panose="02010600030101010101" pitchFamily="2" charset="-122"/>
              </a:rPr>
              <a:t>LSTM</a:t>
            </a:r>
            <a:endParaRPr lang="zh-CN" altLang="en-US" sz="2863" b="1" dirty="0">
              <a:solidFill>
                <a:srgbClr val="70AD47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4920435" y="9440507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……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12628487" y="10981663"/>
            <a:ext cx="1366794" cy="4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Score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220" name="直接箭头连接符 219"/>
          <p:cNvCxnSpPr/>
          <p:nvPr/>
        </p:nvCxnSpPr>
        <p:spPr>
          <a:xfrm flipV="1">
            <a:off x="9347330" y="9792270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115" idx="2"/>
            <a:endCxn id="177" idx="0"/>
          </p:cNvCxnSpPr>
          <p:nvPr/>
        </p:nvCxnSpPr>
        <p:spPr>
          <a:xfrm flipH="1">
            <a:off x="10476085" y="10008205"/>
            <a:ext cx="5701" cy="508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79" idx="2"/>
            <a:endCxn id="43" idx="0"/>
          </p:cNvCxnSpPr>
          <p:nvPr/>
        </p:nvCxnSpPr>
        <p:spPr>
          <a:xfrm>
            <a:off x="10499186" y="12051920"/>
            <a:ext cx="26316" cy="440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 flipV="1">
            <a:off x="13252878" y="12563314"/>
            <a:ext cx="4282" cy="449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43" idx="3"/>
            <a:endCxn id="170" idx="1"/>
          </p:cNvCxnSpPr>
          <p:nvPr/>
        </p:nvCxnSpPr>
        <p:spPr>
          <a:xfrm flipV="1">
            <a:off x="11357770" y="13263699"/>
            <a:ext cx="1270724" cy="1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/>
          <p:nvPr/>
        </p:nvCxnSpPr>
        <p:spPr>
          <a:xfrm flipH="1" flipV="1">
            <a:off x="13252878" y="11530209"/>
            <a:ext cx="10812" cy="3415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-1456261" y="11967134"/>
            <a:ext cx="1295994" cy="971995"/>
          </a:xfrm>
          <a:prstGeom prst="rect">
            <a:avLst/>
          </a:prstGeom>
        </p:spPr>
      </p:pic>
      <p:cxnSp>
        <p:nvCxnSpPr>
          <p:cNvPr id="93" name="直接箭头连接符 92"/>
          <p:cNvCxnSpPr>
            <a:stCxn id="92" idx="2"/>
            <a:endCxn id="26" idx="0"/>
          </p:cNvCxnSpPr>
          <p:nvPr/>
        </p:nvCxnSpPr>
        <p:spPr>
          <a:xfrm flipH="1">
            <a:off x="-811467" y="12939136"/>
            <a:ext cx="3199" cy="375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中括号 2"/>
          <p:cNvSpPr/>
          <p:nvPr/>
        </p:nvSpPr>
        <p:spPr>
          <a:xfrm>
            <a:off x="3803572" y="7801419"/>
            <a:ext cx="87320" cy="399414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95" name="直接箭头连接符 94"/>
          <p:cNvCxnSpPr>
            <a:stCxn id="7" idx="3"/>
            <a:endCxn id="3" idx="1"/>
          </p:cNvCxnSpPr>
          <p:nvPr/>
        </p:nvCxnSpPr>
        <p:spPr>
          <a:xfrm flipV="1">
            <a:off x="1350985" y="9798493"/>
            <a:ext cx="2452587" cy="199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3087988" y="12492777"/>
            <a:ext cx="816344" cy="118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左中括号 111"/>
          <p:cNvSpPr/>
          <p:nvPr/>
        </p:nvSpPr>
        <p:spPr>
          <a:xfrm rot="10800000">
            <a:off x="7122294" y="7739184"/>
            <a:ext cx="103349" cy="409062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10499181" y="10934706"/>
            <a:ext cx="0" cy="6013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2553362" y="12026529"/>
            <a:ext cx="1366794" cy="4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FC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7" name="梯形 156"/>
          <p:cNvSpPr/>
          <p:nvPr/>
        </p:nvSpPr>
        <p:spPr>
          <a:xfrm>
            <a:off x="1376082" y="13516216"/>
            <a:ext cx="1388379" cy="726525"/>
          </a:xfrm>
          <a:prstGeom prst="trapezoid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CNN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01" name="肘形连接符 100"/>
          <p:cNvCxnSpPr>
            <a:stCxn id="26" idx="2"/>
            <a:endCxn id="157" idx="2"/>
          </p:cNvCxnSpPr>
          <p:nvPr/>
        </p:nvCxnSpPr>
        <p:spPr>
          <a:xfrm rot="5400000" flipH="1" flipV="1">
            <a:off x="1023426" y="13307961"/>
            <a:ext cx="112076" cy="1981626"/>
          </a:xfrm>
          <a:prstGeom prst="bentConnector3">
            <a:avLst>
              <a:gd name="adj1" fmla="val -32442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2087025" y="12800329"/>
            <a:ext cx="2" cy="685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7" idx="2"/>
            <a:endCxn id="74" idx="0"/>
          </p:cNvCxnSpPr>
          <p:nvPr/>
        </p:nvCxnSpPr>
        <p:spPr>
          <a:xfrm rot="16200000" flipH="1">
            <a:off x="570898" y="10615277"/>
            <a:ext cx="1564460" cy="160661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 rot="5400000">
            <a:off x="5531958" y="12462662"/>
            <a:ext cx="687960" cy="166197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0" name="矩形 159"/>
          <p:cNvSpPr/>
          <p:nvPr/>
        </p:nvSpPr>
        <p:spPr>
          <a:xfrm rot="5400000">
            <a:off x="5733574" y="12409650"/>
            <a:ext cx="761123" cy="1963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1" name="矩形 160"/>
          <p:cNvSpPr/>
          <p:nvPr/>
        </p:nvSpPr>
        <p:spPr>
          <a:xfrm rot="5400000">
            <a:off x="5952590" y="12441335"/>
            <a:ext cx="768746" cy="174520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2" name="矩形 161"/>
          <p:cNvSpPr/>
          <p:nvPr/>
        </p:nvSpPr>
        <p:spPr>
          <a:xfrm rot="5400000">
            <a:off x="6151533" y="12419664"/>
            <a:ext cx="771462" cy="16602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4889626" y="12121020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……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6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 flipV="1">
            <a:off x="9539307" y="9595922"/>
            <a:ext cx="307901" cy="615651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8766796" y="10211572"/>
            <a:ext cx="764820" cy="147385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74909" y="11076598"/>
            <a:ext cx="1545491" cy="287885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8" name="直接连接符 7"/>
          <p:cNvCxnSpPr/>
          <p:nvPr/>
        </p:nvCxnSpPr>
        <p:spPr>
          <a:xfrm flipH="1">
            <a:off x="2718904" y="12015942"/>
            <a:ext cx="589175" cy="19264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129729" y="12208587"/>
            <a:ext cx="589175" cy="19264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302905" y="12388973"/>
            <a:ext cx="799590" cy="91668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308079" y="11992335"/>
            <a:ext cx="772748" cy="23603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080824" y="11970206"/>
            <a:ext cx="772744" cy="3393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853570" y="11939432"/>
            <a:ext cx="772744" cy="3393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1029729" y="6914496"/>
            <a:ext cx="398251" cy="492155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10724135" y="7399287"/>
            <a:ext cx="311335" cy="567844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0481738" y="7959775"/>
            <a:ext cx="248139" cy="568395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0176147" y="8478503"/>
            <a:ext cx="338577" cy="610150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9847211" y="9082698"/>
            <a:ext cx="328936" cy="524685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5626316" y="10211578"/>
            <a:ext cx="3912992" cy="1727855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626317" y="11883147"/>
            <a:ext cx="1709777" cy="5628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弧形 53"/>
          <p:cNvSpPr/>
          <p:nvPr/>
        </p:nvSpPr>
        <p:spPr>
          <a:xfrm rot="1917712">
            <a:off x="5975713" y="11571601"/>
            <a:ext cx="543697" cy="509938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57" name="弧形 56"/>
          <p:cNvSpPr/>
          <p:nvPr/>
        </p:nvSpPr>
        <p:spPr>
          <a:xfrm rot="11859090">
            <a:off x="9135533" y="10137223"/>
            <a:ext cx="543697" cy="509938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5936420" y="11826566"/>
                <a:ext cx="818087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20" y="11826566"/>
                <a:ext cx="818087" cy="50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6470208" y="11336195"/>
                <a:ext cx="818087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54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4453" i="1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208" y="11336195"/>
                <a:ext cx="818087" cy="483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6913853" y="9986506"/>
                <a:ext cx="1267640" cy="6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63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53" y="9986506"/>
                <a:ext cx="1267640" cy="603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8492410" y="10443493"/>
                <a:ext cx="818087" cy="777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53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410" y="10443493"/>
                <a:ext cx="818087" cy="777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9193592" y="10419544"/>
                <a:ext cx="818087" cy="88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453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453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53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4453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592" y="10419544"/>
                <a:ext cx="818087" cy="887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/>
          <p:cNvCxnSpPr/>
          <p:nvPr/>
        </p:nvCxnSpPr>
        <p:spPr>
          <a:xfrm flipV="1">
            <a:off x="1540223" y="9532171"/>
            <a:ext cx="5784700" cy="164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图片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4268" y="8976085"/>
            <a:ext cx="1409674" cy="2940176"/>
          </a:xfrm>
          <a:prstGeom prst="rect">
            <a:avLst/>
          </a:prstGeom>
        </p:spPr>
      </p:pic>
      <p:cxnSp>
        <p:nvCxnSpPr>
          <p:cNvPr id="69" name="直接连接符 68"/>
          <p:cNvCxnSpPr/>
          <p:nvPr/>
        </p:nvCxnSpPr>
        <p:spPr>
          <a:xfrm flipH="1">
            <a:off x="11146024" y="7842872"/>
            <a:ext cx="846000" cy="1753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7336091" y="7687257"/>
            <a:ext cx="1127041" cy="18489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1368542" y="12975117"/>
            <a:ext cx="4500176" cy="111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11169572" y="9489695"/>
            <a:ext cx="4220021" cy="84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10011679" y="12823273"/>
            <a:ext cx="4531841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4741674" y="12963316"/>
            <a:ext cx="1127041" cy="18489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9003906" y="12823269"/>
            <a:ext cx="1007773" cy="23473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6916" y="7075682"/>
            <a:ext cx="984870" cy="32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H="1">
            <a:off x="3244097" y="15202700"/>
            <a:ext cx="589175" cy="19264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654921" y="15395345"/>
            <a:ext cx="589175" cy="19264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845433" y="15575729"/>
            <a:ext cx="799590" cy="91668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833270" y="15179094"/>
            <a:ext cx="772748" cy="23603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606016" y="15156964"/>
            <a:ext cx="772744" cy="3393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378762" y="15126190"/>
            <a:ext cx="772744" cy="3393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0470300" y="15985758"/>
            <a:ext cx="874864" cy="98670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3811314" y="15598150"/>
            <a:ext cx="680481" cy="103808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14496230" y="15445941"/>
            <a:ext cx="1649845" cy="15849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1331623" y="15925691"/>
            <a:ext cx="643418" cy="7341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1965713" y="15799908"/>
            <a:ext cx="607403" cy="125345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2513516" y="15726046"/>
            <a:ext cx="693692" cy="75582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3202347" y="15695343"/>
            <a:ext cx="618327" cy="3413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6146543" y="15125731"/>
            <a:ext cx="8620504" cy="489880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6151504" y="14941329"/>
            <a:ext cx="1509231" cy="184863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弧形 53"/>
          <p:cNvSpPr/>
          <p:nvPr/>
        </p:nvSpPr>
        <p:spPr>
          <a:xfrm rot="1917712">
            <a:off x="6894616" y="14975909"/>
            <a:ext cx="307215" cy="365854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6565253" y="14293095"/>
                <a:ext cx="892816" cy="60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18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18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18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318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53" y="14293095"/>
                <a:ext cx="892816" cy="6049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7389876" y="14732408"/>
                <a:ext cx="698015" cy="58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18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3180" i="1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76" y="14732408"/>
                <a:ext cx="698015" cy="581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11430309" y="14746863"/>
                <a:ext cx="1267640" cy="660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318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18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318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318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309" y="14746863"/>
                <a:ext cx="1267640" cy="660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14123998" y="15575730"/>
                <a:ext cx="818087" cy="508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705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998" y="15575730"/>
                <a:ext cx="818087" cy="508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15280611" y="14746862"/>
                <a:ext cx="818087" cy="635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44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4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044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3044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750" i="1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0611" y="14746862"/>
                <a:ext cx="818087" cy="635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弧形 58"/>
          <p:cNvSpPr/>
          <p:nvPr/>
        </p:nvSpPr>
        <p:spPr>
          <a:xfrm rot="19276585">
            <a:off x="14037759" y="15424876"/>
            <a:ext cx="1002124" cy="1139411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5" name="矩形 34"/>
          <p:cNvSpPr/>
          <p:nvPr/>
        </p:nvSpPr>
        <p:spPr>
          <a:xfrm>
            <a:off x="1175351" y="11491976"/>
            <a:ext cx="16562352" cy="46964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5438" tIns="72720" rIns="145438" bIns="72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63"/>
          </a:p>
        </p:txBody>
      </p:sp>
      <p:sp>
        <p:nvSpPr>
          <p:cNvPr id="81" name="矩形 80"/>
          <p:cNvSpPr/>
          <p:nvPr/>
        </p:nvSpPr>
        <p:spPr>
          <a:xfrm>
            <a:off x="1175351" y="6790015"/>
            <a:ext cx="16562352" cy="46964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5438" tIns="72720" rIns="145438" bIns="72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63"/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7477565" y="10297866"/>
            <a:ext cx="723614" cy="9195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6765334" y="10389816"/>
            <a:ext cx="706406" cy="6906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8221854" y="10207397"/>
            <a:ext cx="589175" cy="77816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10800000" flipH="1">
            <a:off x="6001233" y="10378016"/>
            <a:ext cx="772748" cy="23603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5261008" y="10401548"/>
            <a:ext cx="757488" cy="65857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10856952" y="11312956"/>
            <a:ext cx="732526" cy="68587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14096395" y="10920229"/>
            <a:ext cx="680481" cy="103808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4781311" y="10768019"/>
            <a:ext cx="1649845" cy="15849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11616705" y="11247770"/>
            <a:ext cx="643418" cy="7341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12250794" y="11121985"/>
            <a:ext cx="607403" cy="125345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H="1">
            <a:off x="12798597" y="11048123"/>
            <a:ext cx="693692" cy="75582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13487428" y="11017422"/>
            <a:ext cx="618327" cy="3413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endCxn id="103" idx="0"/>
          </p:cNvCxnSpPr>
          <p:nvPr/>
        </p:nvCxnSpPr>
        <p:spPr>
          <a:xfrm flipH="1" flipV="1">
            <a:off x="4387904" y="10594820"/>
            <a:ext cx="10433182" cy="302988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弧形 100"/>
          <p:cNvSpPr/>
          <p:nvPr/>
        </p:nvSpPr>
        <p:spPr>
          <a:xfrm rot="8625485">
            <a:off x="3969939" y="9736400"/>
            <a:ext cx="945851" cy="976887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2949505" y="10049969"/>
                <a:ext cx="892816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05" y="10049969"/>
                <a:ext cx="892816" cy="50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4038897" y="10594821"/>
                <a:ext cx="698015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54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545" i="1" dirty="0"/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97" y="10594821"/>
                <a:ext cx="698015" cy="483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9836483" y="10121953"/>
                <a:ext cx="1267640" cy="54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483" y="10121953"/>
                <a:ext cx="1267640" cy="5469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14376421" y="10127698"/>
                <a:ext cx="818087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545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421" y="10127698"/>
                <a:ext cx="818087" cy="483979"/>
              </a:xfrm>
              <a:prstGeom prst="rect">
                <a:avLst/>
              </a:prstGeom>
              <a:blipFill>
                <a:blip r:embed="rId10"/>
                <a:stretch>
                  <a:fillRect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15551184" y="10783956"/>
                <a:ext cx="818087" cy="54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750" i="1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1184" y="10783956"/>
                <a:ext cx="818087" cy="5469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弧形 110"/>
          <p:cNvSpPr/>
          <p:nvPr/>
        </p:nvSpPr>
        <p:spPr>
          <a:xfrm rot="19276585">
            <a:off x="14221934" y="10752094"/>
            <a:ext cx="1056545" cy="1111208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39" name="矩形 138"/>
          <p:cNvSpPr/>
          <p:nvPr/>
        </p:nvSpPr>
        <p:spPr>
          <a:xfrm>
            <a:off x="1175353" y="2098930"/>
            <a:ext cx="16562353" cy="46964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5438" tIns="72720" rIns="145438" bIns="72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63"/>
          </a:p>
        </p:txBody>
      </p:sp>
      <p:cxnSp>
        <p:nvCxnSpPr>
          <p:cNvPr id="142" name="直接连接符 141"/>
          <p:cNvCxnSpPr/>
          <p:nvPr/>
        </p:nvCxnSpPr>
        <p:spPr>
          <a:xfrm flipH="1">
            <a:off x="2949507" y="6231361"/>
            <a:ext cx="645419" cy="61479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2274376" y="6275915"/>
            <a:ext cx="682716" cy="85921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H="1">
            <a:off x="1474786" y="6374210"/>
            <a:ext cx="799590" cy="91668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3594926" y="6207755"/>
            <a:ext cx="772748" cy="23603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>
            <a:off x="4367671" y="6185625"/>
            <a:ext cx="772744" cy="3393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>
            <a:off x="5140416" y="6152480"/>
            <a:ext cx="772744" cy="3393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13260260" y="5028228"/>
            <a:ext cx="685979" cy="57121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 flipV="1">
            <a:off x="11129831" y="5027657"/>
            <a:ext cx="2126432" cy="5112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16431158" y="4899942"/>
            <a:ext cx="627471" cy="84268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V="1">
            <a:off x="15793504" y="4901021"/>
            <a:ext cx="646927" cy="29330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V="1">
            <a:off x="15188236" y="4931426"/>
            <a:ext cx="614539" cy="83598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V="1">
            <a:off x="14550581" y="5017376"/>
            <a:ext cx="697231" cy="28059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3936452" y="5034189"/>
            <a:ext cx="619216" cy="814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5928772" y="5072569"/>
            <a:ext cx="7331487" cy="1064244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944355" y="6165657"/>
            <a:ext cx="2256824" cy="78103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弧形 154"/>
          <p:cNvSpPr/>
          <p:nvPr/>
        </p:nvSpPr>
        <p:spPr>
          <a:xfrm rot="1917712">
            <a:off x="7076964" y="5929262"/>
            <a:ext cx="348414" cy="454605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56" name="弧形 155"/>
          <p:cNvSpPr/>
          <p:nvPr/>
        </p:nvSpPr>
        <p:spPr>
          <a:xfrm rot="11859090">
            <a:off x="11704289" y="4748427"/>
            <a:ext cx="218822" cy="542349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/>
              <p:cNvSpPr txBox="1"/>
              <p:nvPr/>
            </p:nvSpPr>
            <p:spPr>
              <a:xfrm>
                <a:off x="6198642" y="6190339"/>
                <a:ext cx="818087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642" y="6190339"/>
                <a:ext cx="818087" cy="5025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/>
              <p:cNvSpPr txBox="1"/>
              <p:nvPr/>
            </p:nvSpPr>
            <p:spPr>
              <a:xfrm>
                <a:off x="7471741" y="5713011"/>
                <a:ext cx="818087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54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4453" i="1" dirty="0"/>
              </a:p>
            </p:txBody>
          </p:sp>
        </mc:Choice>
        <mc:Fallback xmlns="">
          <p:sp>
            <p:nvSpPr>
              <p:cNvPr id="158" name="文本框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741" y="5713011"/>
                <a:ext cx="818087" cy="4839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8836819" y="4870734"/>
                <a:ext cx="1267640" cy="6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63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819" y="4870734"/>
                <a:ext cx="1267640" cy="60362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/>
              <p:cNvSpPr txBox="1"/>
              <p:nvPr/>
            </p:nvSpPr>
            <p:spPr>
              <a:xfrm>
                <a:off x="10599974" y="4811936"/>
                <a:ext cx="818087" cy="560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044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974" y="4811936"/>
                <a:ext cx="818087" cy="56079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/>
              <p:cNvSpPr txBox="1"/>
              <p:nvPr/>
            </p:nvSpPr>
            <p:spPr>
              <a:xfrm>
                <a:off x="11540101" y="4266194"/>
                <a:ext cx="920178" cy="635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44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4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044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3044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61" name="文本框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101" y="4266194"/>
                <a:ext cx="920178" cy="6359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接箭头连接符 99"/>
          <p:cNvCxnSpPr/>
          <p:nvPr/>
        </p:nvCxnSpPr>
        <p:spPr>
          <a:xfrm flipH="1">
            <a:off x="2617196" y="10565673"/>
            <a:ext cx="1781808" cy="10012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4436727" y="10479134"/>
            <a:ext cx="824283" cy="85257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27959" y="2163829"/>
            <a:ext cx="114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(a)</a:t>
            </a:r>
            <a:endParaRPr lang="zh-CN" altLang="en-US" sz="28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1213673" y="6814267"/>
            <a:ext cx="132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(b)</a:t>
            </a:r>
            <a:endParaRPr lang="zh-CN" altLang="en-US" sz="2800" b="1" dirty="0"/>
          </a:p>
        </p:txBody>
      </p:sp>
      <p:sp>
        <p:nvSpPr>
          <p:cNvPr id="79" name="文本框 78"/>
          <p:cNvSpPr txBox="1"/>
          <p:nvPr/>
        </p:nvSpPr>
        <p:spPr>
          <a:xfrm>
            <a:off x="1254302" y="11535689"/>
            <a:ext cx="136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(c)</a:t>
            </a:r>
            <a:endParaRPr lang="zh-CN" altLang="en-US" sz="2800" b="1" dirty="0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36869" y="3009519"/>
            <a:ext cx="1409674" cy="2940176"/>
          </a:xfrm>
          <a:prstGeom prst="rect">
            <a:avLst/>
          </a:prstGeom>
          <a:scene3d>
            <a:camera prst="orthographicFront">
              <a:rot lat="0" lon="21299973" rev="0"/>
            </a:camera>
            <a:lightRig rig="threePt" dir="t"/>
          </a:scene3d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018413" y="7679758"/>
            <a:ext cx="1661183" cy="2768641"/>
          </a:xfrm>
          <a:prstGeom prst="rect">
            <a:avLst/>
          </a:prstGeom>
          <a:scene3d>
            <a:camera prst="orthographicFront">
              <a:rot lat="0" lon="1200001" rev="0"/>
            </a:camera>
            <a:lightRig rig="threePt" dir="t"/>
          </a:scene3d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98330" y="11941847"/>
            <a:ext cx="1409674" cy="2940176"/>
          </a:xfrm>
          <a:prstGeom prst="rect">
            <a:avLst/>
          </a:prstGeom>
          <a:scene3d>
            <a:camera prst="orthographicFront">
              <a:rot lat="0" lon="21299973" rev="0"/>
            </a:camera>
            <a:lightRig rig="threePt" dir="t"/>
          </a:scene3d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19989" y="12574907"/>
            <a:ext cx="1661183" cy="2768641"/>
          </a:xfrm>
          <a:prstGeom prst="rect">
            <a:avLst/>
          </a:prstGeom>
          <a:scene3d>
            <a:camera prst="orthographicFront">
              <a:rot lat="0" lon="1200001" rev="0"/>
            </a:camera>
            <a:lightRig rig="threePt" dir="t"/>
          </a:scene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707963" y="7398953"/>
            <a:ext cx="1457528" cy="29912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547390" y="2219640"/>
            <a:ext cx="1551274" cy="27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964" y="5381576"/>
            <a:ext cx="9635243" cy="7499128"/>
          </a:xfrm>
          <a:prstGeom prst="rect">
            <a:avLst/>
          </a:prstGeom>
        </p:spPr>
      </p:pic>
      <p:sp>
        <p:nvSpPr>
          <p:cNvPr id="53" name="弧形 52"/>
          <p:cNvSpPr/>
          <p:nvPr/>
        </p:nvSpPr>
        <p:spPr>
          <a:xfrm>
            <a:off x="7540317" y="11310950"/>
            <a:ext cx="570566" cy="60016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6630554" y="9948406"/>
            <a:ext cx="4010958" cy="196271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653280" y="11423543"/>
            <a:ext cx="2470113" cy="4875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7827386" y="9948410"/>
            <a:ext cx="2814123" cy="452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7310368" y="11757897"/>
                <a:ext cx="818087" cy="553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63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63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368" y="11757897"/>
                <a:ext cx="818087" cy="553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8970097" y="9395248"/>
                <a:ext cx="818087" cy="6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63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63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097" y="9395248"/>
                <a:ext cx="818087" cy="603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9151405" y="10646700"/>
                <a:ext cx="818087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286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863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63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63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863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05" y="10646700"/>
                <a:ext cx="818087" cy="615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7932543" y="11017233"/>
                <a:ext cx="818087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63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543" y="11017233"/>
                <a:ext cx="818087" cy="532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弧形 54"/>
          <p:cNvSpPr/>
          <p:nvPr/>
        </p:nvSpPr>
        <p:spPr>
          <a:xfrm rot="12992025">
            <a:off x="9615341" y="10076303"/>
            <a:ext cx="402449" cy="317275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8721558" y="10098542"/>
                <a:ext cx="818087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63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58" y="10098542"/>
                <a:ext cx="818087" cy="5329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6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76" y="6316433"/>
            <a:ext cx="10628571" cy="9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74909" y="11076598"/>
            <a:ext cx="1545491" cy="287885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9" name="直接连接符 18"/>
          <p:cNvCxnSpPr/>
          <p:nvPr/>
        </p:nvCxnSpPr>
        <p:spPr>
          <a:xfrm flipV="1">
            <a:off x="6887740" y="11512706"/>
            <a:ext cx="723614" cy="9195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175509" y="11604655"/>
            <a:ext cx="706406" cy="6906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632027" y="11422237"/>
            <a:ext cx="589175" cy="77816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>
            <a:off x="5411408" y="11592856"/>
            <a:ext cx="772748" cy="23603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671183" y="11616388"/>
            <a:ext cx="757488" cy="65857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846901" y="11693974"/>
            <a:ext cx="824283" cy="85257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6974853" y="12560880"/>
            <a:ext cx="732526" cy="68587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0214296" y="12168152"/>
            <a:ext cx="680481" cy="103808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10899210" y="12015943"/>
            <a:ext cx="1649845" cy="15849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7734605" y="12495694"/>
            <a:ext cx="643418" cy="7341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8368694" y="12369910"/>
            <a:ext cx="607403" cy="125345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8916497" y="12296048"/>
            <a:ext cx="693692" cy="75582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9605328" y="12265347"/>
            <a:ext cx="618327" cy="3413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7" idx="2"/>
          </p:cNvCxnSpPr>
          <p:nvPr/>
        </p:nvCxnSpPr>
        <p:spPr>
          <a:xfrm flipH="1" flipV="1">
            <a:off x="3809177" y="11790954"/>
            <a:ext cx="7171080" cy="353468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2027371" y="11780513"/>
            <a:ext cx="1781808" cy="10012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弧形 53"/>
          <p:cNvSpPr/>
          <p:nvPr/>
        </p:nvSpPr>
        <p:spPr>
          <a:xfrm rot="8625485">
            <a:off x="3380114" y="10951240"/>
            <a:ext cx="945851" cy="976887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2509216" y="11214879"/>
                <a:ext cx="892816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216" y="11214879"/>
                <a:ext cx="892816" cy="50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3449071" y="11809660"/>
                <a:ext cx="698015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54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545" i="1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71" y="11809660"/>
                <a:ext cx="698015" cy="483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7333167" y="11443435"/>
                <a:ext cx="1267640" cy="54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167" y="11443435"/>
                <a:ext cx="1267640" cy="5469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10510917" y="11493402"/>
                <a:ext cx="818087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545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7" y="11493402"/>
                <a:ext cx="818087" cy="483979"/>
              </a:xfrm>
              <a:prstGeom prst="rect">
                <a:avLst/>
              </a:prstGeom>
              <a:blipFill>
                <a:blip r:embed="rId6"/>
                <a:stretch>
                  <a:fillRect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11669084" y="12031880"/>
                <a:ext cx="818087" cy="54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750" i="1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084" y="12031880"/>
                <a:ext cx="818087" cy="5469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/>
          <p:cNvCxnSpPr/>
          <p:nvPr/>
        </p:nvCxnSpPr>
        <p:spPr>
          <a:xfrm flipV="1">
            <a:off x="1320432" y="10018926"/>
            <a:ext cx="12640585" cy="1486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图片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6661" y="8875536"/>
            <a:ext cx="1409674" cy="294017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79" name="直接连接符 78"/>
          <p:cNvCxnSpPr/>
          <p:nvPr/>
        </p:nvCxnSpPr>
        <p:spPr>
          <a:xfrm flipV="1">
            <a:off x="1320428" y="13178067"/>
            <a:ext cx="12773903" cy="24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9661" y="9375784"/>
            <a:ext cx="1661183" cy="2768641"/>
          </a:xfrm>
          <a:prstGeom prst="rect">
            <a:avLst/>
          </a:prstGeom>
        </p:spPr>
      </p:pic>
      <p:sp>
        <p:nvSpPr>
          <p:cNvPr id="59" name="弧形 58"/>
          <p:cNvSpPr/>
          <p:nvPr/>
        </p:nvSpPr>
        <p:spPr>
          <a:xfrm rot="19276585">
            <a:off x="10440740" y="11956778"/>
            <a:ext cx="1002124" cy="1139411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</p:spTree>
    <p:extLst>
      <p:ext uri="{BB962C8B-B14F-4D97-AF65-F5344CB8AC3E}">
        <p14:creationId xmlns:p14="http://schemas.microsoft.com/office/powerpoint/2010/main" val="32630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675219" y="5445405"/>
            <a:ext cx="13476830" cy="1000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1924048" y="9055678"/>
            <a:ext cx="2049084" cy="81953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803353" y="10514606"/>
            <a:ext cx="2108638" cy="0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20626" y="11355355"/>
            <a:ext cx="1545491" cy="287885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1" name="直接箭头连接符 50"/>
          <p:cNvCxnSpPr/>
          <p:nvPr/>
        </p:nvCxnSpPr>
        <p:spPr>
          <a:xfrm>
            <a:off x="7464801" y="10685588"/>
            <a:ext cx="2666356" cy="160427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云形 34"/>
          <p:cNvSpPr/>
          <p:nvPr/>
        </p:nvSpPr>
        <p:spPr>
          <a:xfrm>
            <a:off x="4398290" y="12973392"/>
            <a:ext cx="1925476" cy="12608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32" dirty="0">
                <a:solidFill>
                  <a:schemeClr val="tx1"/>
                </a:solidFill>
              </a:rPr>
              <a:t>Social Aggregation  </a:t>
            </a:r>
            <a:endParaRPr lang="zh-CN" altLang="en-US" sz="1432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 flipV="1">
            <a:off x="7452714" y="10813848"/>
            <a:ext cx="2583733" cy="1528583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911990" y="10446430"/>
            <a:ext cx="304922" cy="13635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524" y="9796590"/>
            <a:ext cx="1804428" cy="2782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949" y="8025708"/>
            <a:ext cx="1661183" cy="2768641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11619125" y="9117814"/>
            <a:ext cx="304922" cy="1363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7" name="椭圆 26"/>
          <p:cNvSpPr/>
          <p:nvPr/>
        </p:nvSpPr>
        <p:spPr>
          <a:xfrm>
            <a:off x="10682550" y="12486611"/>
            <a:ext cx="304922" cy="1363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36" name="直接箭头连接符 35"/>
          <p:cNvCxnSpPr>
            <a:stCxn id="26" idx="2"/>
          </p:cNvCxnSpPr>
          <p:nvPr/>
        </p:nvCxnSpPr>
        <p:spPr>
          <a:xfrm flipH="1">
            <a:off x="7208148" y="9185992"/>
            <a:ext cx="4410977" cy="1260439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7403437" y="8513332"/>
            <a:ext cx="3137888" cy="17263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7464801" y="8665562"/>
            <a:ext cx="3076528" cy="170237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" idx="0"/>
          </p:cNvCxnSpPr>
          <p:nvPr/>
        </p:nvCxnSpPr>
        <p:spPr>
          <a:xfrm flipH="1">
            <a:off x="7403444" y="6259507"/>
            <a:ext cx="4463876" cy="16103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6156" y="6259501"/>
            <a:ext cx="1922318" cy="30931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84125" y="7349692"/>
            <a:ext cx="3240258" cy="380895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2563" y="6553871"/>
            <a:ext cx="756778" cy="4633814"/>
          </a:xfrm>
          <a:prstGeom prst="rect">
            <a:avLst/>
          </a:prstGeom>
        </p:spPr>
      </p:pic>
      <p:cxnSp>
        <p:nvCxnSpPr>
          <p:cNvPr id="52" name="直接箭头连接符 51"/>
          <p:cNvCxnSpPr/>
          <p:nvPr/>
        </p:nvCxnSpPr>
        <p:spPr>
          <a:xfrm flipH="1" flipV="1">
            <a:off x="10835016" y="12622976"/>
            <a:ext cx="1562541" cy="123236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7318" y="9648976"/>
            <a:ext cx="1699983" cy="44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72942" y="3379808"/>
            <a:ext cx="8623139" cy="89125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46562" y="3657600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研究背景和意义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34177" y="3657600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国内外研究现状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21792" y="3663387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本文工作与贡献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09407" y="3669175"/>
            <a:ext cx="168411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论文结构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00121" y="3158053"/>
            <a:ext cx="671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898021" y="4909594"/>
            <a:ext cx="8623139" cy="89125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71641" y="5187386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基础神经网络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59256" y="5187386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图卷积神经网络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46871" y="5193173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注意力机制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634486" y="5198961"/>
            <a:ext cx="168411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轨迹预测概述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80539" y="4680029"/>
            <a:ext cx="1907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相关</a:t>
            </a:r>
            <a:r>
              <a:rPr lang="zh-CN" altLang="en-US" dirty="0"/>
              <a:t>理论</a:t>
            </a:r>
            <a:r>
              <a:rPr lang="zh-CN" altLang="en-US" dirty="0" smtClean="0"/>
              <a:t>与技术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055156" y="6481845"/>
            <a:ext cx="4350151" cy="643262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529229" y="7073126"/>
            <a:ext cx="3570891" cy="239585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SSAGCN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轨迹预测模型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（第三章）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529229" y="10083992"/>
            <a:ext cx="3570891" cy="239585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Multi-StreamGCN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轨迹预测模型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（第四章）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88181" y="9204961"/>
            <a:ext cx="1738157" cy="80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多因素</a:t>
            </a:r>
            <a:r>
              <a:rPr lang="zh-CN" altLang="en-US" dirty="0">
                <a:solidFill>
                  <a:schemeClr val="tx1"/>
                </a:solidFill>
              </a:rPr>
              <a:t>影响</a:t>
            </a:r>
          </a:p>
        </p:txBody>
      </p:sp>
      <p:sp>
        <p:nvSpPr>
          <p:cNvPr id="25" name="矩形 24"/>
          <p:cNvSpPr/>
          <p:nvPr/>
        </p:nvSpPr>
        <p:spPr>
          <a:xfrm>
            <a:off x="4898021" y="7538994"/>
            <a:ext cx="1713078" cy="80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基于先验知识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98020" y="10870928"/>
            <a:ext cx="1713077" cy="80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基于自注意力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783003" y="10869804"/>
            <a:ext cx="1738157" cy="80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结合多关系图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788403" y="7564820"/>
            <a:ext cx="1738157" cy="80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结合社会软注意力函数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783003" y="9204961"/>
            <a:ext cx="1738157" cy="80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图卷积网络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72941" y="13527281"/>
            <a:ext cx="8623139" cy="89125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11097" y="13781923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本文工作总结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69008" y="13767647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未来工作展望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100120" y="13301575"/>
            <a:ext cx="1366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36" name="下箭头 35"/>
          <p:cNvSpPr/>
          <p:nvPr/>
        </p:nvSpPr>
        <p:spPr>
          <a:xfrm>
            <a:off x="9236404" y="4316839"/>
            <a:ext cx="300937" cy="56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9236404" y="5857830"/>
            <a:ext cx="300937" cy="56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9184510" y="9509760"/>
            <a:ext cx="300937" cy="56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9206691" y="12958003"/>
            <a:ext cx="300937" cy="56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25" idx="3"/>
          </p:cNvCxnSpPr>
          <p:nvPr/>
        </p:nvCxnSpPr>
        <p:spPr>
          <a:xfrm>
            <a:off x="6611099" y="7942858"/>
            <a:ext cx="9181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0"/>
            <a:endCxn id="25" idx="2"/>
          </p:cNvCxnSpPr>
          <p:nvPr/>
        </p:nvCxnSpPr>
        <p:spPr>
          <a:xfrm flipH="1" flipV="1">
            <a:off x="5754560" y="8346722"/>
            <a:ext cx="2700" cy="858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4" idx="2"/>
            <a:endCxn id="26" idx="0"/>
          </p:cNvCxnSpPr>
          <p:nvPr/>
        </p:nvCxnSpPr>
        <p:spPr>
          <a:xfrm flipH="1">
            <a:off x="5754559" y="10012689"/>
            <a:ext cx="2701" cy="858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6" idx="3"/>
            <a:endCxn id="23" idx="1"/>
          </p:cNvCxnSpPr>
          <p:nvPr/>
        </p:nvCxnSpPr>
        <p:spPr>
          <a:xfrm>
            <a:off x="6611097" y="11274792"/>
            <a:ext cx="918132" cy="71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7" idx="1"/>
          </p:cNvCxnSpPr>
          <p:nvPr/>
        </p:nvCxnSpPr>
        <p:spPr>
          <a:xfrm flipH="1">
            <a:off x="11100120" y="11273668"/>
            <a:ext cx="68288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9" idx="2"/>
            <a:endCxn id="27" idx="0"/>
          </p:cNvCxnSpPr>
          <p:nvPr/>
        </p:nvCxnSpPr>
        <p:spPr>
          <a:xfrm>
            <a:off x="12652082" y="10012689"/>
            <a:ext cx="0" cy="857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9" idx="0"/>
            <a:endCxn id="28" idx="2"/>
          </p:cNvCxnSpPr>
          <p:nvPr/>
        </p:nvCxnSpPr>
        <p:spPr>
          <a:xfrm flipV="1">
            <a:off x="12652082" y="8372548"/>
            <a:ext cx="5400" cy="8324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1"/>
          </p:cNvCxnSpPr>
          <p:nvPr/>
        </p:nvCxnSpPr>
        <p:spPr>
          <a:xfrm flipH="1">
            <a:off x="11100120" y="7968684"/>
            <a:ext cx="68828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775767" y="7963382"/>
                <a:ext cx="428263" cy="4051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767" y="7963382"/>
                <a:ext cx="428263" cy="405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29062" y="7963382"/>
                <a:ext cx="428263" cy="4051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62" y="7963382"/>
                <a:ext cx="428263" cy="405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流程图: 接点 4"/>
          <p:cNvSpPr/>
          <p:nvPr/>
        </p:nvSpPr>
        <p:spPr>
          <a:xfrm>
            <a:off x="8611564" y="7899721"/>
            <a:ext cx="509286" cy="503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/>
          <p:cNvSpPr/>
          <p:nvPr/>
        </p:nvSpPr>
        <p:spPr>
          <a:xfrm>
            <a:off x="10475089" y="7864997"/>
            <a:ext cx="509286" cy="503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/>
          <p:cNvSpPr/>
          <p:nvPr/>
        </p:nvSpPr>
        <p:spPr>
          <a:xfrm>
            <a:off x="10475089" y="6732608"/>
            <a:ext cx="509286" cy="503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/>
          <p:cNvSpPr/>
          <p:nvPr/>
        </p:nvSpPr>
        <p:spPr>
          <a:xfrm>
            <a:off x="8611564" y="6721033"/>
            <a:ext cx="509286" cy="503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652075" y="9470020"/>
                <a:ext cx="428263" cy="4051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075" y="9470020"/>
                <a:ext cx="428263" cy="405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515600" y="9470020"/>
                <a:ext cx="428263" cy="4051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0" y="9470020"/>
                <a:ext cx="428263" cy="405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634714" y="5861178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14" y="5861178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498238" y="5861178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238" y="5861178"/>
                <a:ext cx="46775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曲线连接符 14"/>
          <p:cNvCxnSpPr>
            <a:stCxn id="5" idx="0"/>
            <a:endCxn id="3" idx="0"/>
          </p:cNvCxnSpPr>
          <p:nvPr/>
        </p:nvCxnSpPr>
        <p:spPr>
          <a:xfrm rot="16200000" flipH="1" flipV="1">
            <a:off x="7396222" y="6493397"/>
            <a:ext cx="63661" cy="2876308"/>
          </a:xfrm>
          <a:prstGeom prst="curvedConnector3">
            <a:avLst>
              <a:gd name="adj1" fmla="val -64999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3" idx="2"/>
            <a:endCxn id="5" idx="4"/>
          </p:cNvCxnSpPr>
          <p:nvPr/>
        </p:nvCxnSpPr>
        <p:spPr>
          <a:xfrm rot="16200000" flipH="1">
            <a:off x="7410691" y="6947704"/>
            <a:ext cx="34724" cy="2876308"/>
          </a:xfrm>
          <a:prstGeom prst="curvedConnector3">
            <a:avLst>
              <a:gd name="adj1" fmla="val 75833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3" idx="2"/>
            <a:endCxn id="7" idx="4"/>
          </p:cNvCxnSpPr>
          <p:nvPr/>
        </p:nvCxnSpPr>
        <p:spPr>
          <a:xfrm rot="16200000" flipH="1">
            <a:off x="8359815" y="5998579"/>
            <a:ext cx="12700" cy="4739833"/>
          </a:xfrm>
          <a:prstGeom prst="curvedConnector3">
            <a:avLst>
              <a:gd name="adj1" fmla="val 681266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7" idx="0"/>
            <a:endCxn id="4" idx="0"/>
          </p:cNvCxnSpPr>
          <p:nvPr/>
        </p:nvCxnSpPr>
        <p:spPr>
          <a:xfrm rot="16200000" flipH="1" flipV="1">
            <a:off x="8837270" y="6070920"/>
            <a:ext cx="98385" cy="3686538"/>
          </a:xfrm>
          <a:prstGeom prst="curvedConnector3">
            <a:avLst>
              <a:gd name="adj1" fmla="val -34999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4" idx="2"/>
            <a:endCxn id="7" idx="4"/>
          </p:cNvCxnSpPr>
          <p:nvPr/>
        </p:nvCxnSpPr>
        <p:spPr>
          <a:xfrm rot="16200000" flipH="1">
            <a:off x="8886463" y="6525227"/>
            <a:ext cx="12700" cy="3686538"/>
          </a:xfrm>
          <a:prstGeom prst="curvedConnector3">
            <a:avLst>
              <a:gd name="adj1" fmla="val 489872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4" idx="2"/>
            <a:endCxn id="5" idx="4"/>
          </p:cNvCxnSpPr>
          <p:nvPr/>
        </p:nvCxnSpPr>
        <p:spPr>
          <a:xfrm rot="16200000" flipH="1">
            <a:off x="7937338" y="7474351"/>
            <a:ext cx="34724" cy="1823013"/>
          </a:xfrm>
          <a:prstGeom prst="curvedConnector3">
            <a:avLst>
              <a:gd name="adj1" fmla="val 112500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0" idx="0"/>
            <a:endCxn id="5" idx="4"/>
          </p:cNvCxnSpPr>
          <p:nvPr/>
        </p:nvCxnSpPr>
        <p:spPr>
          <a:xfrm flipV="1">
            <a:off x="8866207" y="8403220"/>
            <a:ext cx="0" cy="1066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" idx="0"/>
            <a:endCxn id="9" idx="4"/>
          </p:cNvCxnSpPr>
          <p:nvPr/>
        </p:nvCxnSpPr>
        <p:spPr>
          <a:xfrm flipV="1">
            <a:off x="8866207" y="7224532"/>
            <a:ext cx="0" cy="675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0"/>
            <a:endCxn id="7" idx="4"/>
          </p:cNvCxnSpPr>
          <p:nvPr/>
        </p:nvCxnSpPr>
        <p:spPr>
          <a:xfrm flipV="1">
            <a:off x="10729732" y="8368496"/>
            <a:ext cx="0" cy="11015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" idx="0"/>
            <a:endCxn id="8" idx="4"/>
          </p:cNvCxnSpPr>
          <p:nvPr/>
        </p:nvCxnSpPr>
        <p:spPr>
          <a:xfrm flipV="1">
            <a:off x="10729732" y="7236107"/>
            <a:ext cx="0" cy="628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" idx="0"/>
            <a:endCxn id="13" idx="2"/>
          </p:cNvCxnSpPr>
          <p:nvPr/>
        </p:nvCxnSpPr>
        <p:spPr>
          <a:xfrm flipV="1">
            <a:off x="10729732" y="6230510"/>
            <a:ext cx="2384" cy="5020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9" idx="0"/>
            <a:endCxn id="12" idx="2"/>
          </p:cNvCxnSpPr>
          <p:nvPr/>
        </p:nvCxnSpPr>
        <p:spPr>
          <a:xfrm flipH="1" flipV="1">
            <a:off x="8865931" y="6230510"/>
            <a:ext cx="276" cy="4905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/>
          <p:nvPr/>
        </p:nvCxnSpPr>
        <p:spPr>
          <a:xfrm flipV="1">
            <a:off x="8687944" y="6813211"/>
            <a:ext cx="355974" cy="325494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/>
          <p:nvPr/>
        </p:nvCxnSpPr>
        <p:spPr>
          <a:xfrm flipV="1">
            <a:off x="3383280" y="7388507"/>
            <a:ext cx="163830" cy="1514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flipV="1">
            <a:off x="10545299" y="6829840"/>
            <a:ext cx="355974" cy="325494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/>
          <p:cNvCxnSpPr/>
          <p:nvPr/>
        </p:nvCxnSpPr>
        <p:spPr>
          <a:xfrm flipV="1">
            <a:off x="8687944" y="8008277"/>
            <a:ext cx="355974" cy="325494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/>
          <p:nvPr/>
        </p:nvCxnSpPr>
        <p:spPr>
          <a:xfrm flipV="1">
            <a:off x="10545299" y="7950824"/>
            <a:ext cx="355974" cy="325494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6616629" y="69540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记忆单元</a:t>
            </a:r>
            <a:endParaRPr lang="zh-CN" altLang="en-US" dirty="0"/>
          </a:p>
        </p:txBody>
      </p:sp>
      <p:cxnSp>
        <p:nvCxnSpPr>
          <p:cNvPr id="93" name="直接箭头连接符 92"/>
          <p:cNvCxnSpPr>
            <a:stCxn id="11" idx="0"/>
            <a:endCxn id="5" idx="4"/>
          </p:cNvCxnSpPr>
          <p:nvPr/>
        </p:nvCxnSpPr>
        <p:spPr>
          <a:xfrm flipH="1" flipV="1">
            <a:off x="8866207" y="8403220"/>
            <a:ext cx="1863525" cy="1066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0" idx="0"/>
            <a:endCxn id="7" idx="4"/>
          </p:cNvCxnSpPr>
          <p:nvPr/>
        </p:nvCxnSpPr>
        <p:spPr>
          <a:xfrm flipV="1">
            <a:off x="8866207" y="8368496"/>
            <a:ext cx="1863525" cy="11015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" idx="0"/>
            <a:endCxn id="9" idx="4"/>
          </p:cNvCxnSpPr>
          <p:nvPr/>
        </p:nvCxnSpPr>
        <p:spPr>
          <a:xfrm flipH="1" flipV="1">
            <a:off x="8866207" y="7224532"/>
            <a:ext cx="1863525" cy="6404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5" idx="0"/>
            <a:endCxn id="8" idx="4"/>
          </p:cNvCxnSpPr>
          <p:nvPr/>
        </p:nvCxnSpPr>
        <p:spPr>
          <a:xfrm flipV="1">
            <a:off x="8866207" y="7236107"/>
            <a:ext cx="1863525" cy="6636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01440" y="7508241"/>
            <a:ext cx="1971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输出门信号控制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01440" y="9631680"/>
            <a:ext cx="1971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输入门信号控制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99200" y="7508241"/>
            <a:ext cx="3830320" cy="248919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6370320" y="7508241"/>
            <a:ext cx="1645920" cy="36576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6664960" y="8341360"/>
            <a:ext cx="1168400" cy="751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记忆单元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剪去单角的矩形 6"/>
          <p:cNvSpPr/>
          <p:nvPr/>
        </p:nvSpPr>
        <p:spPr>
          <a:xfrm>
            <a:off x="6370320" y="9631680"/>
            <a:ext cx="1645920" cy="36576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剪去单角的矩形 7"/>
          <p:cNvSpPr/>
          <p:nvPr/>
        </p:nvSpPr>
        <p:spPr>
          <a:xfrm>
            <a:off x="8752840" y="8564880"/>
            <a:ext cx="1376680" cy="355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遗忘</a:t>
            </a:r>
            <a:r>
              <a:rPr lang="zh-CN" altLang="en-US" dirty="0" smtClean="0">
                <a:solidFill>
                  <a:schemeClr val="tx1"/>
                </a:solidFill>
              </a:rPr>
              <a:t>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740400" y="9814560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740400" y="7691121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185660" y="9997440"/>
            <a:ext cx="0" cy="416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7195820" y="9113520"/>
            <a:ext cx="5080" cy="5130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185660" y="7894322"/>
            <a:ext cx="15240" cy="558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208520" y="7124699"/>
            <a:ext cx="7620" cy="353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6" idx="1"/>
            <a:endCxn id="8" idx="3"/>
          </p:cNvCxnSpPr>
          <p:nvPr/>
        </p:nvCxnSpPr>
        <p:spPr>
          <a:xfrm rot="16200000" flipH="1">
            <a:off x="8233410" y="7357110"/>
            <a:ext cx="223520" cy="2192020"/>
          </a:xfrm>
          <a:prstGeom prst="curvedConnector3">
            <a:avLst>
              <a:gd name="adj1" fmla="val -1022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8" idx="1"/>
            <a:endCxn id="6" idx="3"/>
          </p:cNvCxnSpPr>
          <p:nvPr/>
        </p:nvCxnSpPr>
        <p:spPr>
          <a:xfrm rot="5400000">
            <a:off x="8258810" y="7910830"/>
            <a:ext cx="172720" cy="2192020"/>
          </a:xfrm>
          <a:prstGeom prst="curvedConnector3">
            <a:avLst>
              <a:gd name="adj1" fmla="val 2323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655300" y="8554720"/>
            <a:ext cx="19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遗忘</a:t>
            </a:r>
            <a:r>
              <a:rPr lang="zh-CN" altLang="en-US" dirty="0" smtClean="0"/>
              <a:t>门信号控制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30" idx="1"/>
            <a:endCxn id="8" idx="0"/>
          </p:cNvCxnSpPr>
          <p:nvPr/>
        </p:nvCxnSpPr>
        <p:spPr>
          <a:xfrm flipH="1">
            <a:off x="10129520" y="8739386"/>
            <a:ext cx="525780" cy="3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圆角矩形 139"/>
          <p:cNvSpPr/>
          <p:nvPr/>
        </p:nvSpPr>
        <p:spPr>
          <a:xfrm>
            <a:off x="7441553" y="7454096"/>
            <a:ext cx="3351833" cy="253485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圆角矩形 138"/>
          <p:cNvSpPr/>
          <p:nvPr/>
        </p:nvSpPr>
        <p:spPr>
          <a:xfrm>
            <a:off x="3980726" y="8773372"/>
            <a:ext cx="3351833" cy="100723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圆角矩形 137"/>
          <p:cNvSpPr/>
          <p:nvPr/>
        </p:nvSpPr>
        <p:spPr>
          <a:xfrm>
            <a:off x="3993266" y="7598778"/>
            <a:ext cx="3316144" cy="108561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17357" y="7963382"/>
            <a:ext cx="2476982" cy="474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317357" y="8995458"/>
            <a:ext cx="682906" cy="34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214395" y="8995458"/>
            <a:ext cx="682906" cy="34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111433" y="8995458"/>
            <a:ext cx="682906" cy="34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674012" y="7598778"/>
            <a:ext cx="472633" cy="103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8744670" y="7598778"/>
            <a:ext cx="472633" cy="103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568876" y="8995458"/>
            <a:ext cx="682906" cy="34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8639534" y="8995458"/>
            <a:ext cx="682906" cy="34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710192" y="8996423"/>
            <a:ext cx="682906" cy="34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20" idx="2"/>
          </p:cNvCxnSpPr>
          <p:nvPr/>
        </p:nvCxnSpPr>
        <p:spPr>
          <a:xfrm flipV="1">
            <a:off x="4658810" y="9340770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555848" y="9340770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452886" y="9340770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658810" y="8437944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575139" y="8437944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425878" y="8437944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6732606" y="8200663"/>
            <a:ext cx="941406" cy="72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7910328" y="8633748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8980986" y="8633748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6450955" y="9149981"/>
            <a:ext cx="1151678" cy="385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9033073" y="9186921"/>
            <a:ext cx="686765" cy="19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943124" y="9186921"/>
            <a:ext cx="686765" cy="19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任意多边形 112"/>
          <p:cNvSpPr/>
          <p:nvPr/>
        </p:nvSpPr>
        <p:spPr>
          <a:xfrm>
            <a:off x="6805914" y="7210636"/>
            <a:ext cx="1956121" cy="961091"/>
          </a:xfrm>
          <a:custGeom>
            <a:avLst/>
            <a:gdLst>
              <a:gd name="connsiteX0" fmla="*/ 0 w 1956121"/>
              <a:gd name="connsiteY0" fmla="*/ 961091 h 961091"/>
              <a:gd name="connsiteX1" fmla="*/ 972273 w 1956121"/>
              <a:gd name="connsiteY1" fmla="*/ 392 h 961091"/>
              <a:gd name="connsiteX2" fmla="*/ 1956121 w 1956121"/>
              <a:gd name="connsiteY2" fmla="*/ 868493 h 96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6121" h="961091">
                <a:moveTo>
                  <a:pt x="0" y="961091"/>
                </a:moveTo>
                <a:cubicBezTo>
                  <a:pt x="323126" y="488458"/>
                  <a:pt x="646253" y="15825"/>
                  <a:pt x="972273" y="392"/>
                </a:cubicBezTo>
                <a:cubicBezTo>
                  <a:pt x="1298293" y="-15041"/>
                  <a:pt x="1627207" y="426726"/>
                  <a:pt x="1956121" y="868493"/>
                </a:cubicBezTo>
              </a:path>
            </a:pathLst>
          </a:custGeom>
          <a:noFill/>
          <a:ln w="3175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曲线连接符 114"/>
          <p:cNvCxnSpPr>
            <a:stCxn id="23" idx="3"/>
            <a:endCxn id="9" idx="3"/>
          </p:cNvCxnSpPr>
          <p:nvPr/>
        </p:nvCxnSpPr>
        <p:spPr>
          <a:xfrm flipV="1">
            <a:off x="6794339" y="8200663"/>
            <a:ext cx="12700" cy="967451"/>
          </a:xfrm>
          <a:prstGeom prst="curvedConnector3">
            <a:avLst>
              <a:gd name="adj1" fmla="val 180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endCxn id="9" idx="3"/>
          </p:cNvCxnSpPr>
          <p:nvPr/>
        </p:nvCxnSpPr>
        <p:spPr>
          <a:xfrm rot="10800000">
            <a:off x="6794340" y="8200664"/>
            <a:ext cx="1457443" cy="821227"/>
          </a:xfrm>
          <a:prstGeom prst="curved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25" idx="3"/>
            <a:endCxn id="29" idx="2"/>
          </p:cNvCxnSpPr>
          <p:nvPr/>
        </p:nvCxnSpPr>
        <p:spPr>
          <a:xfrm>
            <a:off x="8146645" y="8116263"/>
            <a:ext cx="834342" cy="1224507"/>
          </a:xfrm>
          <a:prstGeom prst="curvedConnector4">
            <a:avLst>
              <a:gd name="adj1" fmla="val 21214"/>
              <a:gd name="adj2" fmla="val 11772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曲线连接符 134"/>
          <p:cNvCxnSpPr>
            <a:stCxn id="27" idx="3"/>
            <a:endCxn id="32" idx="2"/>
          </p:cNvCxnSpPr>
          <p:nvPr/>
        </p:nvCxnSpPr>
        <p:spPr>
          <a:xfrm>
            <a:off x="9217303" y="8116263"/>
            <a:ext cx="834342" cy="1225472"/>
          </a:xfrm>
          <a:prstGeom prst="curvedConnector4">
            <a:avLst>
              <a:gd name="adj1" fmla="val 29538"/>
              <a:gd name="adj2" fmla="val 11865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4897052" y="7002292"/>
            <a:ext cx="2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注意力层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897052" y="10182679"/>
            <a:ext cx="2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编码器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8569603" y="10199699"/>
            <a:ext cx="2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解码器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9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68770" y="83221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21170" y="84745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73570" y="86269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75698" y="8322197"/>
            <a:ext cx="1510496" cy="1371600"/>
            <a:chOff x="6580207" y="8322197"/>
            <a:chExt cx="1510496" cy="1371600"/>
          </a:xfrm>
        </p:grpSpPr>
        <p:sp>
          <p:nvSpPr>
            <p:cNvPr id="5" name="矩形 4"/>
            <p:cNvSpPr/>
            <p:nvPr/>
          </p:nvSpPr>
          <p:spPr>
            <a:xfrm>
              <a:off x="6580207" y="8322197"/>
              <a:ext cx="10532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732607" y="8474597"/>
              <a:ext cx="10532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885007" y="8626997"/>
              <a:ext cx="10532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037407" y="8779397"/>
              <a:ext cx="10532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225970" y="87793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82626" y="83221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35026" y="84745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7426" y="86269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039826" y="87793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378370" y="7174374"/>
            <a:ext cx="1754528" cy="48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5970" y="10405641"/>
            <a:ext cx="1053296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851730" y="6089247"/>
            <a:ext cx="1754528" cy="48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0"/>
            <a:endCxn id="9" idx="2"/>
          </p:cNvCxnSpPr>
          <p:nvPr/>
        </p:nvCxnSpPr>
        <p:spPr>
          <a:xfrm flipV="1">
            <a:off x="5752618" y="9693797"/>
            <a:ext cx="0" cy="7118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132898" y="10405641"/>
            <a:ext cx="1053296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27" idx="0"/>
          </p:cNvCxnSpPr>
          <p:nvPr/>
        </p:nvCxnSpPr>
        <p:spPr>
          <a:xfrm flipV="1">
            <a:off x="7659546" y="9693797"/>
            <a:ext cx="0" cy="7118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039826" y="10405641"/>
            <a:ext cx="1053296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V="1">
            <a:off x="9566474" y="9693797"/>
            <a:ext cx="0" cy="7118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" idx="0"/>
            <a:endCxn id="15" idx="2"/>
          </p:cNvCxnSpPr>
          <p:nvPr/>
        </p:nvCxnSpPr>
        <p:spPr>
          <a:xfrm rot="5400000" flipH="1" flipV="1">
            <a:off x="5444683" y="7511246"/>
            <a:ext cx="661686" cy="960216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5" idx="0"/>
            <a:endCxn id="15" idx="2"/>
          </p:cNvCxnSpPr>
          <p:nvPr/>
        </p:nvCxnSpPr>
        <p:spPr>
          <a:xfrm rot="16200000" flipV="1">
            <a:off x="6398147" y="7517998"/>
            <a:ext cx="661686" cy="946712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0" idx="0"/>
            <a:endCxn id="19" idx="2"/>
          </p:cNvCxnSpPr>
          <p:nvPr/>
        </p:nvCxnSpPr>
        <p:spPr>
          <a:xfrm rot="16200000" flipV="1">
            <a:off x="7545728" y="6758651"/>
            <a:ext cx="1746813" cy="1380280"/>
          </a:xfrm>
          <a:prstGeom prst="bentConnector3">
            <a:avLst>
              <a:gd name="adj1" fmla="val 82466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5" idx="0"/>
            <a:endCxn id="19" idx="2"/>
          </p:cNvCxnSpPr>
          <p:nvPr/>
        </p:nvCxnSpPr>
        <p:spPr>
          <a:xfrm rot="5400000" flipH="1" flipV="1">
            <a:off x="6692819" y="6138199"/>
            <a:ext cx="598990" cy="1473360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40" y="7688424"/>
            <a:ext cx="14387804" cy="7203233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2409825" y="10848975"/>
            <a:ext cx="1019175" cy="3619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09825" y="11372850"/>
            <a:ext cx="1019175" cy="5238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210050" y="11291888"/>
            <a:ext cx="2895600" cy="4524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734300" y="10782300"/>
            <a:ext cx="304800" cy="5905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677150" y="12325350"/>
            <a:ext cx="514350" cy="13144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210050" y="10668001"/>
            <a:ext cx="3829050" cy="4095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74" y="7936706"/>
            <a:ext cx="10315575" cy="4248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38500" y="7023100"/>
            <a:ext cx="3289300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94600" y="12052300"/>
            <a:ext cx="3289300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53723" y="11328400"/>
            <a:ext cx="3289300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8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06CE7D38-BB79-41AE-B1A5-7365EB3D4F5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68" y="7393991"/>
            <a:ext cx="4351677" cy="2519391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69A0EEB4-0628-4AE3-9DB6-26636916ECA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68" y="10052751"/>
            <a:ext cx="4351677" cy="2519391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D7D1A076-1224-4B21-8E9B-484F2E97BCA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05568" y="12695260"/>
            <a:ext cx="4351677" cy="2519391"/>
          </a:xfrm>
          <a:prstGeom prst="rect">
            <a:avLst/>
          </a:prstGeom>
        </p:spPr>
      </p:pic>
      <p:sp>
        <p:nvSpPr>
          <p:cNvPr id="70" name="任意多边形: 形状 23">
            <a:extLst>
              <a:ext uri="{FF2B5EF4-FFF2-40B4-BE49-F238E27FC236}">
                <a16:creationId xmlns:a16="http://schemas.microsoft.com/office/drawing/2014/main" id="{7C409C85-F41B-4315-8BAD-FA04183637E0}"/>
              </a:ext>
            </a:extLst>
          </p:cNvPr>
          <p:cNvSpPr/>
          <p:nvPr/>
        </p:nvSpPr>
        <p:spPr>
          <a:xfrm>
            <a:off x="2701718" y="9297784"/>
            <a:ext cx="1919129" cy="522665"/>
          </a:xfrm>
          <a:custGeom>
            <a:avLst/>
            <a:gdLst>
              <a:gd name="connsiteX0" fmla="*/ 0 w 962025"/>
              <a:gd name="connsiteY0" fmla="*/ 0 h 290640"/>
              <a:gd name="connsiteX1" fmla="*/ 11906 w 962025"/>
              <a:gd name="connsiteY1" fmla="*/ 11906 h 290640"/>
              <a:gd name="connsiteX2" fmla="*/ 30956 w 962025"/>
              <a:gd name="connsiteY2" fmla="*/ 16668 h 290640"/>
              <a:gd name="connsiteX3" fmla="*/ 59531 w 962025"/>
              <a:gd name="connsiteY3" fmla="*/ 23812 h 290640"/>
              <a:gd name="connsiteX4" fmla="*/ 69056 w 962025"/>
              <a:gd name="connsiteY4" fmla="*/ 26193 h 290640"/>
              <a:gd name="connsiteX5" fmla="*/ 90487 w 962025"/>
              <a:gd name="connsiteY5" fmla="*/ 33337 h 290640"/>
              <a:gd name="connsiteX6" fmla="*/ 97631 w 962025"/>
              <a:gd name="connsiteY6" fmla="*/ 35718 h 290640"/>
              <a:gd name="connsiteX7" fmla="*/ 104775 w 962025"/>
              <a:gd name="connsiteY7" fmla="*/ 38100 h 290640"/>
              <a:gd name="connsiteX8" fmla="*/ 114300 w 962025"/>
              <a:gd name="connsiteY8" fmla="*/ 40481 h 290640"/>
              <a:gd name="connsiteX9" fmla="*/ 128587 w 962025"/>
              <a:gd name="connsiteY9" fmla="*/ 45243 h 290640"/>
              <a:gd name="connsiteX10" fmla="*/ 135731 w 962025"/>
              <a:gd name="connsiteY10" fmla="*/ 47625 h 290640"/>
              <a:gd name="connsiteX11" fmla="*/ 161925 w 962025"/>
              <a:gd name="connsiteY11" fmla="*/ 52387 h 290640"/>
              <a:gd name="connsiteX12" fmla="*/ 169069 w 962025"/>
              <a:gd name="connsiteY12" fmla="*/ 54768 h 290640"/>
              <a:gd name="connsiteX13" fmla="*/ 176212 w 962025"/>
              <a:gd name="connsiteY13" fmla="*/ 59531 h 290640"/>
              <a:gd name="connsiteX14" fmla="*/ 202406 w 962025"/>
              <a:gd name="connsiteY14" fmla="*/ 64293 h 290640"/>
              <a:gd name="connsiteX15" fmla="*/ 216694 w 962025"/>
              <a:gd name="connsiteY15" fmla="*/ 69056 h 290640"/>
              <a:gd name="connsiteX16" fmla="*/ 235744 w 962025"/>
              <a:gd name="connsiteY16" fmla="*/ 73818 h 290640"/>
              <a:gd name="connsiteX17" fmla="*/ 276225 w 962025"/>
              <a:gd name="connsiteY17" fmla="*/ 78581 h 290640"/>
              <a:gd name="connsiteX18" fmla="*/ 295275 w 962025"/>
              <a:gd name="connsiteY18" fmla="*/ 83343 h 290640"/>
              <a:gd name="connsiteX19" fmla="*/ 304800 w 962025"/>
              <a:gd name="connsiteY19" fmla="*/ 85725 h 290640"/>
              <a:gd name="connsiteX20" fmla="*/ 311944 w 962025"/>
              <a:gd name="connsiteY20" fmla="*/ 90487 h 290640"/>
              <a:gd name="connsiteX21" fmla="*/ 328612 w 962025"/>
              <a:gd name="connsiteY21" fmla="*/ 95250 h 290640"/>
              <a:gd name="connsiteX22" fmla="*/ 342900 w 962025"/>
              <a:gd name="connsiteY22" fmla="*/ 102393 h 290640"/>
              <a:gd name="connsiteX23" fmla="*/ 357187 w 962025"/>
              <a:gd name="connsiteY23" fmla="*/ 109537 h 290640"/>
              <a:gd name="connsiteX24" fmla="*/ 364331 w 962025"/>
              <a:gd name="connsiteY24" fmla="*/ 114300 h 290640"/>
              <a:gd name="connsiteX25" fmla="*/ 383381 w 962025"/>
              <a:gd name="connsiteY25" fmla="*/ 119062 h 290640"/>
              <a:gd name="connsiteX26" fmla="*/ 397669 w 962025"/>
              <a:gd name="connsiteY26" fmla="*/ 123825 h 290640"/>
              <a:gd name="connsiteX27" fmla="*/ 411956 w 962025"/>
              <a:gd name="connsiteY27" fmla="*/ 128587 h 290640"/>
              <a:gd name="connsiteX28" fmla="*/ 419100 w 962025"/>
              <a:gd name="connsiteY28" fmla="*/ 130968 h 290640"/>
              <a:gd name="connsiteX29" fmla="*/ 461962 w 962025"/>
              <a:gd name="connsiteY29" fmla="*/ 159543 h 290640"/>
              <a:gd name="connsiteX30" fmla="*/ 469106 w 962025"/>
              <a:gd name="connsiteY30" fmla="*/ 164306 h 290640"/>
              <a:gd name="connsiteX31" fmla="*/ 483394 w 962025"/>
              <a:gd name="connsiteY31" fmla="*/ 169068 h 290640"/>
              <a:gd name="connsiteX32" fmla="*/ 490537 w 962025"/>
              <a:gd name="connsiteY32" fmla="*/ 173831 h 290640"/>
              <a:gd name="connsiteX33" fmla="*/ 497681 w 962025"/>
              <a:gd name="connsiteY33" fmla="*/ 180975 h 290640"/>
              <a:gd name="connsiteX34" fmla="*/ 507206 w 962025"/>
              <a:gd name="connsiteY34" fmla="*/ 183356 h 290640"/>
              <a:gd name="connsiteX35" fmla="*/ 514350 w 962025"/>
              <a:gd name="connsiteY35" fmla="*/ 185737 h 290640"/>
              <a:gd name="connsiteX36" fmla="*/ 526256 w 962025"/>
              <a:gd name="connsiteY36" fmla="*/ 188118 h 290640"/>
              <a:gd name="connsiteX37" fmla="*/ 540544 w 962025"/>
              <a:gd name="connsiteY37" fmla="*/ 192881 h 290640"/>
              <a:gd name="connsiteX38" fmla="*/ 547687 w 962025"/>
              <a:gd name="connsiteY38" fmla="*/ 197643 h 290640"/>
              <a:gd name="connsiteX39" fmla="*/ 557212 w 962025"/>
              <a:gd name="connsiteY39" fmla="*/ 200025 h 290640"/>
              <a:gd name="connsiteX40" fmla="*/ 564356 w 962025"/>
              <a:gd name="connsiteY40" fmla="*/ 202406 h 290640"/>
              <a:gd name="connsiteX41" fmla="*/ 600075 w 962025"/>
              <a:gd name="connsiteY41" fmla="*/ 209550 h 290640"/>
              <a:gd name="connsiteX42" fmla="*/ 614362 w 962025"/>
              <a:gd name="connsiteY42" fmla="*/ 214312 h 290640"/>
              <a:gd name="connsiteX43" fmla="*/ 623887 w 962025"/>
              <a:gd name="connsiteY43" fmla="*/ 216693 h 290640"/>
              <a:gd name="connsiteX44" fmla="*/ 638175 w 962025"/>
              <a:gd name="connsiteY44" fmla="*/ 221456 h 290640"/>
              <a:gd name="connsiteX45" fmla="*/ 645319 w 962025"/>
              <a:gd name="connsiteY45" fmla="*/ 226218 h 290640"/>
              <a:gd name="connsiteX46" fmla="*/ 659606 w 962025"/>
              <a:gd name="connsiteY46" fmla="*/ 228600 h 290640"/>
              <a:gd name="connsiteX47" fmla="*/ 688181 w 962025"/>
              <a:gd name="connsiteY47" fmla="*/ 235743 h 290640"/>
              <a:gd name="connsiteX48" fmla="*/ 702469 w 962025"/>
              <a:gd name="connsiteY48" fmla="*/ 240506 h 290640"/>
              <a:gd name="connsiteX49" fmla="*/ 709612 w 962025"/>
              <a:gd name="connsiteY49" fmla="*/ 245268 h 290640"/>
              <a:gd name="connsiteX50" fmla="*/ 719137 w 962025"/>
              <a:gd name="connsiteY50" fmla="*/ 247650 h 290640"/>
              <a:gd name="connsiteX51" fmla="*/ 726281 w 962025"/>
              <a:gd name="connsiteY51" fmla="*/ 250031 h 290640"/>
              <a:gd name="connsiteX52" fmla="*/ 738187 w 962025"/>
              <a:gd name="connsiteY52" fmla="*/ 252412 h 290640"/>
              <a:gd name="connsiteX53" fmla="*/ 752475 w 962025"/>
              <a:gd name="connsiteY53" fmla="*/ 257175 h 290640"/>
              <a:gd name="connsiteX54" fmla="*/ 759619 w 962025"/>
              <a:gd name="connsiteY54" fmla="*/ 259556 h 290640"/>
              <a:gd name="connsiteX55" fmla="*/ 804862 w 962025"/>
              <a:gd name="connsiteY55" fmla="*/ 261937 h 290640"/>
              <a:gd name="connsiteX56" fmla="*/ 823912 w 962025"/>
              <a:gd name="connsiteY56" fmla="*/ 266700 h 290640"/>
              <a:gd name="connsiteX57" fmla="*/ 838200 w 962025"/>
              <a:gd name="connsiteY57" fmla="*/ 271462 h 290640"/>
              <a:gd name="connsiteX58" fmla="*/ 866775 w 962025"/>
              <a:gd name="connsiteY58" fmla="*/ 273843 h 290640"/>
              <a:gd name="connsiteX59" fmla="*/ 897731 w 962025"/>
              <a:gd name="connsiteY59" fmla="*/ 278606 h 290640"/>
              <a:gd name="connsiteX60" fmla="*/ 912019 w 962025"/>
              <a:gd name="connsiteY60" fmla="*/ 280987 h 290640"/>
              <a:gd name="connsiteX61" fmla="*/ 933450 w 962025"/>
              <a:gd name="connsiteY61" fmla="*/ 283368 h 290640"/>
              <a:gd name="connsiteX62" fmla="*/ 940594 w 962025"/>
              <a:gd name="connsiteY62" fmla="*/ 288131 h 290640"/>
              <a:gd name="connsiteX63" fmla="*/ 962025 w 962025"/>
              <a:gd name="connsiteY63" fmla="*/ 290512 h 29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62025" h="290640">
                <a:moveTo>
                  <a:pt x="0" y="0"/>
                </a:moveTo>
                <a:cubicBezTo>
                  <a:pt x="3969" y="3969"/>
                  <a:pt x="6964" y="9245"/>
                  <a:pt x="11906" y="11906"/>
                </a:cubicBezTo>
                <a:cubicBezTo>
                  <a:pt x="17669" y="15009"/>
                  <a:pt x="24606" y="15080"/>
                  <a:pt x="30956" y="16668"/>
                </a:cubicBezTo>
                <a:lnTo>
                  <a:pt x="59531" y="23812"/>
                </a:lnTo>
                <a:cubicBezTo>
                  <a:pt x="62706" y="24606"/>
                  <a:pt x="65951" y="25158"/>
                  <a:pt x="69056" y="26193"/>
                </a:cubicBezTo>
                <a:lnTo>
                  <a:pt x="90487" y="33337"/>
                </a:lnTo>
                <a:lnTo>
                  <a:pt x="97631" y="35718"/>
                </a:lnTo>
                <a:cubicBezTo>
                  <a:pt x="100012" y="36512"/>
                  <a:pt x="102340" y="37491"/>
                  <a:pt x="104775" y="38100"/>
                </a:cubicBezTo>
                <a:cubicBezTo>
                  <a:pt x="107950" y="38894"/>
                  <a:pt x="111165" y="39541"/>
                  <a:pt x="114300" y="40481"/>
                </a:cubicBezTo>
                <a:cubicBezTo>
                  <a:pt x="119108" y="41923"/>
                  <a:pt x="123825" y="43656"/>
                  <a:pt x="128587" y="45243"/>
                </a:cubicBezTo>
                <a:cubicBezTo>
                  <a:pt x="130968" y="46037"/>
                  <a:pt x="133255" y="47212"/>
                  <a:pt x="135731" y="47625"/>
                </a:cubicBezTo>
                <a:cubicBezTo>
                  <a:pt x="142102" y="48687"/>
                  <a:pt x="155267" y="50723"/>
                  <a:pt x="161925" y="52387"/>
                </a:cubicBezTo>
                <a:cubicBezTo>
                  <a:pt x="164360" y="52996"/>
                  <a:pt x="166688" y="53974"/>
                  <a:pt x="169069" y="54768"/>
                </a:cubicBezTo>
                <a:cubicBezTo>
                  <a:pt x="171450" y="56356"/>
                  <a:pt x="173652" y="58251"/>
                  <a:pt x="176212" y="59531"/>
                </a:cubicBezTo>
                <a:cubicBezTo>
                  <a:pt x="183552" y="63201"/>
                  <a:pt x="195845" y="63473"/>
                  <a:pt x="202406" y="64293"/>
                </a:cubicBezTo>
                <a:lnTo>
                  <a:pt x="216694" y="69056"/>
                </a:lnTo>
                <a:cubicBezTo>
                  <a:pt x="224471" y="71648"/>
                  <a:pt x="226546" y="72668"/>
                  <a:pt x="235744" y="73818"/>
                </a:cubicBezTo>
                <a:cubicBezTo>
                  <a:pt x="256362" y="76395"/>
                  <a:pt x="259008" y="74892"/>
                  <a:pt x="276225" y="78581"/>
                </a:cubicBezTo>
                <a:cubicBezTo>
                  <a:pt x="282625" y="79952"/>
                  <a:pt x="288925" y="81755"/>
                  <a:pt x="295275" y="83343"/>
                </a:cubicBezTo>
                <a:lnTo>
                  <a:pt x="304800" y="85725"/>
                </a:lnTo>
                <a:cubicBezTo>
                  <a:pt x="307181" y="87312"/>
                  <a:pt x="309313" y="89360"/>
                  <a:pt x="311944" y="90487"/>
                </a:cubicBezTo>
                <a:cubicBezTo>
                  <a:pt x="322643" y="95072"/>
                  <a:pt x="319332" y="90609"/>
                  <a:pt x="328612" y="95250"/>
                </a:cubicBezTo>
                <a:cubicBezTo>
                  <a:pt x="347066" y="104477"/>
                  <a:pt x="324953" y="96412"/>
                  <a:pt x="342900" y="102393"/>
                </a:cubicBezTo>
                <a:cubicBezTo>
                  <a:pt x="363376" y="116044"/>
                  <a:pt x="337469" y="99677"/>
                  <a:pt x="357187" y="109537"/>
                </a:cubicBezTo>
                <a:cubicBezTo>
                  <a:pt x="359747" y="110817"/>
                  <a:pt x="361771" y="113020"/>
                  <a:pt x="364331" y="114300"/>
                </a:cubicBezTo>
                <a:cubicBezTo>
                  <a:pt x="370110" y="117189"/>
                  <a:pt x="377406" y="117432"/>
                  <a:pt x="383381" y="119062"/>
                </a:cubicBezTo>
                <a:cubicBezTo>
                  <a:pt x="388224" y="120383"/>
                  <a:pt x="392906" y="122237"/>
                  <a:pt x="397669" y="123825"/>
                </a:cubicBezTo>
                <a:lnTo>
                  <a:pt x="411956" y="128587"/>
                </a:lnTo>
                <a:lnTo>
                  <a:pt x="419100" y="130968"/>
                </a:lnTo>
                <a:lnTo>
                  <a:pt x="461962" y="159543"/>
                </a:lnTo>
                <a:cubicBezTo>
                  <a:pt x="464343" y="161131"/>
                  <a:pt x="466391" y="163401"/>
                  <a:pt x="469106" y="164306"/>
                </a:cubicBezTo>
                <a:lnTo>
                  <a:pt x="483394" y="169068"/>
                </a:lnTo>
                <a:cubicBezTo>
                  <a:pt x="485775" y="170656"/>
                  <a:pt x="488339" y="171999"/>
                  <a:pt x="490537" y="173831"/>
                </a:cubicBezTo>
                <a:cubicBezTo>
                  <a:pt x="493124" y="175987"/>
                  <a:pt x="494757" y="179304"/>
                  <a:pt x="497681" y="180975"/>
                </a:cubicBezTo>
                <a:cubicBezTo>
                  <a:pt x="500523" y="182599"/>
                  <a:pt x="504059" y="182457"/>
                  <a:pt x="507206" y="183356"/>
                </a:cubicBezTo>
                <a:cubicBezTo>
                  <a:pt x="509620" y="184046"/>
                  <a:pt x="511915" y="185128"/>
                  <a:pt x="514350" y="185737"/>
                </a:cubicBezTo>
                <a:cubicBezTo>
                  <a:pt x="518276" y="186719"/>
                  <a:pt x="522351" y="187053"/>
                  <a:pt x="526256" y="188118"/>
                </a:cubicBezTo>
                <a:cubicBezTo>
                  <a:pt x="531099" y="189439"/>
                  <a:pt x="540544" y="192881"/>
                  <a:pt x="540544" y="192881"/>
                </a:cubicBezTo>
                <a:cubicBezTo>
                  <a:pt x="542925" y="194468"/>
                  <a:pt x="545057" y="196516"/>
                  <a:pt x="547687" y="197643"/>
                </a:cubicBezTo>
                <a:cubicBezTo>
                  <a:pt x="550695" y="198932"/>
                  <a:pt x="554065" y="199126"/>
                  <a:pt x="557212" y="200025"/>
                </a:cubicBezTo>
                <a:cubicBezTo>
                  <a:pt x="559626" y="200715"/>
                  <a:pt x="561895" y="201914"/>
                  <a:pt x="564356" y="202406"/>
                </a:cubicBezTo>
                <a:cubicBezTo>
                  <a:pt x="584304" y="206395"/>
                  <a:pt x="579312" y="202630"/>
                  <a:pt x="600075" y="209550"/>
                </a:cubicBezTo>
                <a:cubicBezTo>
                  <a:pt x="604837" y="211137"/>
                  <a:pt x="609492" y="213095"/>
                  <a:pt x="614362" y="214312"/>
                </a:cubicBezTo>
                <a:cubicBezTo>
                  <a:pt x="617537" y="215106"/>
                  <a:pt x="620752" y="215753"/>
                  <a:pt x="623887" y="216693"/>
                </a:cubicBezTo>
                <a:cubicBezTo>
                  <a:pt x="628696" y="218136"/>
                  <a:pt x="633998" y="218671"/>
                  <a:pt x="638175" y="221456"/>
                </a:cubicBezTo>
                <a:cubicBezTo>
                  <a:pt x="640556" y="223043"/>
                  <a:pt x="642604" y="225313"/>
                  <a:pt x="645319" y="226218"/>
                </a:cubicBezTo>
                <a:cubicBezTo>
                  <a:pt x="649899" y="227745"/>
                  <a:pt x="654922" y="227429"/>
                  <a:pt x="659606" y="228600"/>
                </a:cubicBezTo>
                <a:cubicBezTo>
                  <a:pt x="697325" y="238030"/>
                  <a:pt x="650813" y="229515"/>
                  <a:pt x="688181" y="235743"/>
                </a:cubicBezTo>
                <a:cubicBezTo>
                  <a:pt x="692944" y="237331"/>
                  <a:pt x="698292" y="237721"/>
                  <a:pt x="702469" y="240506"/>
                </a:cubicBezTo>
                <a:cubicBezTo>
                  <a:pt x="704850" y="242093"/>
                  <a:pt x="706982" y="244141"/>
                  <a:pt x="709612" y="245268"/>
                </a:cubicBezTo>
                <a:cubicBezTo>
                  <a:pt x="712620" y="246557"/>
                  <a:pt x="715990" y="246751"/>
                  <a:pt x="719137" y="247650"/>
                </a:cubicBezTo>
                <a:cubicBezTo>
                  <a:pt x="721551" y="248340"/>
                  <a:pt x="723846" y="249422"/>
                  <a:pt x="726281" y="250031"/>
                </a:cubicBezTo>
                <a:cubicBezTo>
                  <a:pt x="730207" y="251013"/>
                  <a:pt x="734282" y="251347"/>
                  <a:pt x="738187" y="252412"/>
                </a:cubicBezTo>
                <a:cubicBezTo>
                  <a:pt x="743030" y="253733"/>
                  <a:pt x="747712" y="255587"/>
                  <a:pt x="752475" y="257175"/>
                </a:cubicBezTo>
                <a:cubicBezTo>
                  <a:pt x="754856" y="257969"/>
                  <a:pt x="757112" y="259424"/>
                  <a:pt x="759619" y="259556"/>
                </a:cubicBezTo>
                <a:lnTo>
                  <a:pt x="804862" y="261937"/>
                </a:lnTo>
                <a:cubicBezTo>
                  <a:pt x="811212" y="263525"/>
                  <a:pt x="817702" y="264630"/>
                  <a:pt x="823912" y="266700"/>
                </a:cubicBezTo>
                <a:cubicBezTo>
                  <a:pt x="828675" y="268287"/>
                  <a:pt x="833197" y="271045"/>
                  <a:pt x="838200" y="271462"/>
                </a:cubicBezTo>
                <a:lnTo>
                  <a:pt x="866775" y="273843"/>
                </a:lnTo>
                <a:cubicBezTo>
                  <a:pt x="882479" y="279079"/>
                  <a:pt x="868266" y="274923"/>
                  <a:pt x="897731" y="278606"/>
                </a:cubicBezTo>
                <a:cubicBezTo>
                  <a:pt x="902522" y="279205"/>
                  <a:pt x="907233" y="280349"/>
                  <a:pt x="912019" y="280987"/>
                </a:cubicBezTo>
                <a:cubicBezTo>
                  <a:pt x="919144" y="281937"/>
                  <a:pt x="926306" y="282574"/>
                  <a:pt x="933450" y="283368"/>
                </a:cubicBezTo>
                <a:cubicBezTo>
                  <a:pt x="935831" y="284956"/>
                  <a:pt x="937963" y="287004"/>
                  <a:pt x="940594" y="288131"/>
                </a:cubicBezTo>
                <a:cubicBezTo>
                  <a:pt x="948395" y="291474"/>
                  <a:pt x="953606" y="290512"/>
                  <a:pt x="962025" y="290512"/>
                </a:cubicBezTo>
              </a:path>
            </a:pathLst>
          </a:custGeom>
          <a:ln w="50800">
            <a:solidFill>
              <a:srgbClr val="FF00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1" name="任意多边形: 形状 25">
            <a:extLst>
              <a:ext uri="{FF2B5EF4-FFF2-40B4-BE49-F238E27FC236}">
                <a16:creationId xmlns:a16="http://schemas.microsoft.com/office/drawing/2014/main" id="{2FAFE293-DA5F-4BE3-97BE-EA639D291273}"/>
              </a:ext>
            </a:extLst>
          </p:cNvPr>
          <p:cNvSpPr/>
          <p:nvPr/>
        </p:nvSpPr>
        <p:spPr>
          <a:xfrm>
            <a:off x="1648811" y="8646349"/>
            <a:ext cx="1042648" cy="65143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2" name="任意多边形: 形状 27">
            <a:extLst>
              <a:ext uri="{FF2B5EF4-FFF2-40B4-BE49-F238E27FC236}">
                <a16:creationId xmlns:a16="http://schemas.microsoft.com/office/drawing/2014/main" id="{E14D6D0C-2150-46DA-949E-98C37536EA9C}"/>
              </a:ext>
            </a:extLst>
          </p:cNvPr>
          <p:cNvSpPr/>
          <p:nvPr/>
        </p:nvSpPr>
        <p:spPr>
          <a:xfrm>
            <a:off x="2274493" y="8593321"/>
            <a:ext cx="1260459" cy="522665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3" name="任意多边形: 形状 30">
            <a:extLst>
              <a:ext uri="{FF2B5EF4-FFF2-40B4-BE49-F238E27FC236}">
                <a16:creationId xmlns:a16="http://schemas.microsoft.com/office/drawing/2014/main" id="{1BA471D2-7DEC-4E78-9CFB-B5D97092F159}"/>
              </a:ext>
            </a:extLst>
          </p:cNvPr>
          <p:cNvSpPr/>
          <p:nvPr/>
        </p:nvSpPr>
        <p:spPr>
          <a:xfrm>
            <a:off x="3534955" y="9128764"/>
            <a:ext cx="1658364" cy="311294"/>
          </a:xfrm>
          <a:custGeom>
            <a:avLst/>
            <a:gdLst>
              <a:gd name="connsiteX0" fmla="*/ 0 w 742950"/>
              <a:gd name="connsiteY0" fmla="*/ 0 h 228600"/>
              <a:gd name="connsiteX1" fmla="*/ 42862 w 742950"/>
              <a:gd name="connsiteY1" fmla="*/ 4763 h 228600"/>
              <a:gd name="connsiteX2" fmla="*/ 57150 w 742950"/>
              <a:gd name="connsiteY2" fmla="*/ 14288 h 228600"/>
              <a:gd name="connsiteX3" fmla="*/ 76200 w 742950"/>
              <a:gd name="connsiteY3" fmla="*/ 19050 h 228600"/>
              <a:gd name="connsiteX4" fmla="*/ 104775 w 742950"/>
              <a:gd name="connsiteY4" fmla="*/ 38100 h 228600"/>
              <a:gd name="connsiteX5" fmla="*/ 119062 w 742950"/>
              <a:gd name="connsiteY5" fmla="*/ 42863 h 228600"/>
              <a:gd name="connsiteX6" fmla="*/ 133350 w 742950"/>
              <a:gd name="connsiteY6" fmla="*/ 52388 h 228600"/>
              <a:gd name="connsiteX7" fmla="*/ 161925 w 742950"/>
              <a:gd name="connsiteY7" fmla="*/ 61913 h 228600"/>
              <a:gd name="connsiteX8" fmla="*/ 176212 w 742950"/>
              <a:gd name="connsiteY8" fmla="*/ 71438 h 228600"/>
              <a:gd name="connsiteX9" fmla="*/ 214312 w 742950"/>
              <a:gd name="connsiteY9" fmla="*/ 80963 h 228600"/>
              <a:gd name="connsiteX10" fmla="*/ 228600 w 742950"/>
              <a:gd name="connsiteY10" fmla="*/ 90488 h 228600"/>
              <a:gd name="connsiteX11" fmla="*/ 261937 w 742950"/>
              <a:gd name="connsiteY11" fmla="*/ 100013 h 228600"/>
              <a:gd name="connsiteX12" fmla="*/ 304800 w 742950"/>
              <a:gd name="connsiteY12" fmla="*/ 114300 h 228600"/>
              <a:gd name="connsiteX13" fmla="*/ 333375 w 742950"/>
              <a:gd name="connsiteY13" fmla="*/ 128588 h 228600"/>
              <a:gd name="connsiteX14" fmla="*/ 361950 w 742950"/>
              <a:gd name="connsiteY14" fmla="*/ 138113 h 228600"/>
              <a:gd name="connsiteX15" fmla="*/ 390525 w 742950"/>
              <a:gd name="connsiteY15" fmla="*/ 147638 h 228600"/>
              <a:gd name="connsiteX16" fmla="*/ 404812 w 742950"/>
              <a:gd name="connsiteY16" fmla="*/ 152400 h 228600"/>
              <a:gd name="connsiteX17" fmla="*/ 442912 w 742950"/>
              <a:gd name="connsiteY17" fmla="*/ 157163 h 228600"/>
              <a:gd name="connsiteX18" fmla="*/ 471487 w 742950"/>
              <a:gd name="connsiteY18" fmla="*/ 166688 h 228600"/>
              <a:gd name="connsiteX19" fmla="*/ 552450 w 742950"/>
              <a:gd name="connsiteY19" fmla="*/ 180975 h 228600"/>
              <a:gd name="connsiteX20" fmla="*/ 566737 w 742950"/>
              <a:gd name="connsiteY20" fmla="*/ 190500 h 228600"/>
              <a:gd name="connsiteX21" fmla="*/ 581025 w 742950"/>
              <a:gd name="connsiteY21" fmla="*/ 195263 h 228600"/>
              <a:gd name="connsiteX22" fmla="*/ 642937 w 742950"/>
              <a:gd name="connsiteY22" fmla="*/ 204788 h 228600"/>
              <a:gd name="connsiteX23" fmla="*/ 695325 w 742950"/>
              <a:gd name="connsiteY23" fmla="*/ 214313 h 228600"/>
              <a:gd name="connsiteX24" fmla="*/ 709612 w 742950"/>
              <a:gd name="connsiteY24" fmla="*/ 219075 h 228600"/>
              <a:gd name="connsiteX25" fmla="*/ 728662 w 742950"/>
              <a:gd name="connsiteY25" fmla="*/ 223838 h 228600"/>
              <a:gd name="connsiteX26" fmla="*/ 742950 w 742950"/>
              <a:gd name="connsiteY26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2950" h="228600">
                <a:moveTo>
                  <a:pt x="0" y="0"/>
                </a:moveTo>
                <a:cubicBezTo>
                  <a:pt x="14287" y="1588"/>
                  <a:pt x="28916" y="1276"/>
                  <a:pt x="42862" y="4763"/>
                </a:cubicBezTo>
                <a:cubicBezTo>
                  <a:pt x="48415" y="6151"/>
                  <a:pt x="51889" y="12033"/>
                  <a:pt x="57150" y="14288"/>
                </a:cubicBezTo>
                <a:cubicBezTo>
                  <a:pt x="63166" y="16866"/>
                  <a:pt x="69850" y="17463"/>
                  <a:pt x="76200" y="19050"/>
                </a:cubicBezTo>
                <a:cubicBezTo>
                  <a:pt x="85725" y="25400"/>
                  <a:pt x="93915" y="34479"/>
                  <a:pt x="104775" y="38100"/>
                </a:cubicBezTo>
                <a:cubicBezTo>
                  <a:pt x="109537" y="39688"/>
                  <a:pt x="114572" y="40618"/>
                  <a:pt x="119062" y="42863"/>
                </a:cubicBezTo>
                <a:cubicBezTo>
                  <a:pt x="124182" y="45423"/>
                  <a:pt x="128119" y="50063"/>
                  <a:pt x="133350" y="52388"/>
                </a:cubicBezTo>
                <a:cubicBezTo>
                  <a:pt x="142525" y="56466"/>
                  <a:pt x="153571" y="56344"/>
                  <a:pt x="161925" y="61913"/>
                </a:cubicBezTo>
                <a:cubicBezTo>
                  <a:pt x="166687" y="65088"/>
                  <a:pt x="170853" y="69428"/>
                  <a:pt x="176212" y="71438"/>
                </a:cubicBezTo>
                <a:cubicBezTo>
                  <a:pt x="197962" y="79594"/>
                  <a:pt x="196678" y="72146"/>
                  <a:pt x="214312" y="80963"/>
                </a:cubicBezTo>
                <a:cubicBezTo>
                  <a:pt x="219432" y="83523"/>
                  <a:pt x="223480" y="87928"/>
                  <a:pt x="228600" y="90488"/>
                </a:cubicBezTo>
                <a:cubicBezTo>
                  <a:pt x="236599" y="94487"/>
                  <a:pt x="254313" y="97726"/>
                  <a:pt x="261937" y="100013"/>
                </a:cubicBezTo>
                <a:cubicBezTo>
                  <a:pt x="276362" y="104341"/>
                  <a:pt x="290512" y="109537"/>
                  <a:pt x="304800" y="114300"/>
                </a:cubicBezTo>
                <a:cubicBezTo>
                  <a:pt x="356896" y="131665"/>
                  <a:pt x="277991" y="103973"/>
                  <a:pt x="333375" y="128588"/>
                </a:cubicBezTo>
                <a:cubicBezTo>
                  <a:pt x="342550" y="132666"/>
                  <a:pt x="352425" y="134938"/>
                  <a:pt x="361950" y="138113"/>
                </a:cubicBezTo>
                <a:lnTo>
                  <a:pt x="390525" y="147638"/>
                </a:lnTo>
                <a:cubicBezTo>
                  <a:pt x="395287" y="149225"/>
                  <a:pt x="399831" y="151777"/>
                  <a:pt x="404812" y="152400"/>
                </a:cubicBezTo>
                <a:lnTo>
                  <a:pt x="442912" y="157163"/>
                </a:lnTo>
                <a:cubicBezTo>
                  <a:pt x="452437" y="160338"/>
                  <a:pt x="461583" y="165037"/>
                  <a:pt x="471487" y="166688"/>
                </a:cubicBezTo>
                <a:cubicBezTo>
                  <a:pt x="536622" y="177544"/>
                  <a:pt x="509699" y="172426"/>
                  <a:pt x="552450" y="180975"/>
                </a:cubicBezTo>
                <a:cubicBezTo>
                  <a:pt x="557212" y="184150"/>
                  <a:pt x="561618" y="187940"/>
                  <a:pt x="566737" y="190500"/>
                </a:cubicBezTo>
                <a:cubicBezTo>
                  <a:pt x="571227" y="192745"/>
                  <a:pt x="576198" y="193884"/>
                  <a:pt x="581025" y="195263"/>
                </a:cubicBezTo>
                <a:cubicBezTo>
                  <a:pt x="607267" y="202761"/>
                  <a:pt x="608403" y="200950"/>
                  <a:pt x="642937" y="204788"/>
                </a:cubicBezTo>
                <a:cubicBezTo>
                  <a:pt x="675705" y="215709"/>
                  <a:pt x="636086" y="203542"/>
                  <a:pt x="695325" y="214313"/>
                </a:cubicBezTo>
                <a:cubicBezTo>
                  <a:pt x="700264" y="215211"/>
                  <a:pt x="704785" y="217696"/>
                  <a:pt x="709612" y="219075"/>
                </a:cubicBezTo>
                <a:cubicBezTo>
                  <a:pt x="715906" y="220873"/>
                  <a:pt x="722368" y="222040"/>
                  <a:pt x="728662" y="223838"/>
                </a:cubicBezTo>
                <a:cubicBezTo>
                  <a:pt x="733489" y="225217"/>
                  <a:pt x="742950" y="228600"/>
                  <a:pt x="742950" y="228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4" name="任意多边形: 形状 31">
            <a:extLst>
              <a:ext uri="{FF2B5EF4-FFF2-40B4-BE49-F238E27FC236}">
                <a16:creationId xmlns:a16="http://schemas.microsoft.com/office/drawing/2014/main" id="{77DC605F-090B-47A6-A60E-DFBB0E552F31}"/>
              </a:ext>
            </a:extLst>
          </p:cNvPr>
          <p:cNvSpPr/>
          <p:nvPr/>
        </p:nvSpPr>
        <p:spPr>
          <a:xfrm>
            <a:off x="3534951" y="8884854"/>
            <a:ext cx="1666472" cy="231136"/>
          </a:xfrm>
          <a:custGeom>
            <a:avLst/>
            <a:gdLst>
              <a:gd name="connsiteX0" fmla="*/ 0 w 1052513"/>
              <a:gd name="connsiteY0" fmla="*/ 52916 h 52916"/>
              <a:gd name="connsiteX1" fmla="*/ 309563 w 1052513"/>
              <a:gd name="connsiteY1" fmla="*/ 43391 h 52916"/>
              <a:gd name="connsiteX2" fmla="*/ 333375 w 1052513"/>
              <a:gd name="connsiteY2" fmla="*/ 38628 h 52916"/>
              <a:gd name="connsiteX3" fmla="*/ 400050 w 1052513"/>
              <a:gd name="connsiteY3" fmla="*/ 33866 h 52916"/>
              <a:gd name="connsiteX4" fmla="*/ 438150 w 1052513"/>
              <a:gd name="connsiteY4" fmla="*/ 29103 h 52916"/>
              <a:gd name="connsiteX5" fmla="*/ 542925 w 1052513"/>
              <a:gd name="connsiteY5" fmla="*/ 24341 h 52916"/>
              <a:gd name="connsiteX6" fmla="*/ 557213 w 1052513"/>
              <a:gd name="connsiteY6" fmla="*/ 19578 h 52916"/>
              <a:gd name="connsiteX7" fmla="*/ 590550 w 1052513"/>
              <a:gd name="connsiteY7" fmla="*/ 14816 h 52916"/>
              <a:gd name="connsiteX8" fmla="*/ 852488 w 1052513"/>
              <a:gd name="connsiteY8" fmla="*/ 10053 h 52916"/>
              <a:gd name="connsiteX9" fmla="*/ 1052513 w 1052513"/>
              <a:gd name="connsiteY9" fmla="*/ 5291 h 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13" h="52916">
                <a:moveTo>
                  <a:pt x="0" y="52916"/>
                </a:moveTo>
                <a:lnTo>
                  <a:pt x="309563" y="43391"/>
                </a:lnTo>
                <a:cubicBezTo>
                  <a:pt x="317643" y="42901"/>
                  <a:pt x="325325" y="39475"/>
                  <a:pt x="333375" y="38628"/>
                </a:cubicBezTo>
                <a:cubicBezTo>
                  <a:pt x="355534" y="36295"/>
                  <a:pt x="377860" y="35883"/>
                  <a:pt x="400050" y="33866"/>
                </a:cubicBezTo>
                <a:cubicBezTo>
                  <a:pt x="412796" y="32707"/>
                  <a:pt x="425379" y="29954"/>
                  <a:pt x="438150" y="29103"/>
                </a:cubicBezTo>
                <a:cubicBezTo>
                  <a:pt x="473034" y="26777"/>
                  <a:pt x="508000" y="25928"/>
                  <a:pt x="542925" y="24341"/>
                </a:cubicBezTo>
                <a:cubicBezTo>
                  <a:pt x="547688" y="22753"/>
                  <a:pt x="552290" y="20563"/>
                  <a:pt x="557213" y="19578"/>
                </a:cubicBezTo>
                <a:cubicBezTo>
                  <a:pt x="568220" y="17377"/>
                  <a:pt x="579331" y="15178"/>
                  <a:pt x="590550" y="14816"/>
                </a:cubicBezTo>
                <a:cubicBezTo>
                  <a:pt x="677832" y="12000"/>
                  <a:pt x="765175" y="11641"/>
                  <a:pt x="852488" y="10053"/>
                </a:cubicBezTo>
                <a:cubicBezTo>
                  <a:pt x="930062" y="-9339"/>
                  <a:pt x="864993" y="5291"/>
                  <a:pt x="1052513" y="5291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5" name="任意多边形: 形状 33">
            <a:extLst>
              <a:ext uri="{FF2B5EF4-FFF2-40B4-BE49-F238E27FC236}">
                <a16:creationId xmlns:a16="http://schemas.microsoft.com/office/drawing/2014/main" id="{D829E722-D845-4C3F-8B4A-FE68FD48562B}"/>
              </a:ext>
            </a:extLst>
          </p:cNvPr>
          <p:cNvSpPr/>
          <p:nvPr/>
        </p:nvSpPr>
        <p:spPr>
          <a:xfrm flipV="1">
            <a:off x="2674099" y="9310555"/>
            <a:ext cx="1946746" cy="421030"/>
          </a:xfrm>
          <a:custGeom>
            <a:avLst/>
            <a:gdLst>
              <a:gd name="connsiteX0" fmla="*/ 0 w 1052513"/>
              <a:gd name="connsiteY0" fmla="*/ 52916 h 52916"/>
              <a:gd name="connsiteX1" fmla="*/ 309563 w 1052513"/>
              <a:gd name="connsiteY1" fmla="*/ 43391 h 52916"/>
              <a:gd name="connsiteX2" fmla="*/ 333375 w 1052513"/>
              <a:gd name="connsiteY2" fmla="*/ 38628 h 52916"/>
              <a:gd name="connsiteX3" fmla="*/ 400050 w 1052513"/>
              <a:gd name="connsiteY3" fmla="*/ 33866 h 52916"/>
              <a:gd name="connsiteX4" fmla="*/ 438150 w 1052513"/>
              <a:gd name="connsiteY4" fmla="*/ 29103 h 52916"/>
              <a:gd name="connsiteX5" fmla="*/ 542925 w 1052513"/>
              <a:gd name="connsiteY5" fmla="*/ 24341 h 52916"/>
              <a:gd name="connsiteX6" fmla="*/ 557213 w 1052513"/>
              <a:gd name="connsiteY6" fmla="*/ 19578 h 52916"/>
              <a:gd name="connsiteX7" fmla="*/ 590550 w 1052513"/>
              <a:gd name="connsiteY7" fmla="*/ 14816 h 52916"/>
              <a:gd name="connsiteX8" fmla="*/ 852488 w 1052513"/>
              <a:gd name="connsiteY8" fmla="*/ 10053 h 52916"/>
              <a:gd name="connsiteX9" fmla="*/ 1052513 w 1052513"/>
              <a:gd name="connsiteY9" fmla="*/ 5291 h 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13" h="52916">
                <a:moveTo>
                  <a:pt x="0" y="52916"/>
                </a:moveTo>
                <a:lnTo>
                  <a:pt x="309563" y="43391"/>
                </a:lnTo>
                <a:cubicBezTo>
                  <a:pt x="317643" y="42901"/>
                  <a:pt x="325325" y="39475"/>
                  <a:pt x="333375" y="38628"/>
                </a:cubicBezTo>
                <a:cubicBezTo>
                  <a:pt x="355534" y="36295"/>
                  <a:pt x="377860" y="35883"/>
                  <a:pt x="400050" y="33866"/>
                </a:cubicBezTo>
                <a:cubicBezTo>
                  <a:pt x="412796" y="32707"/>
                  <a:pt x="425379" y="29954"/>
                  <a:pt x="438150" y="29103"/>
                </a:cubicBezTo>
                <a:cubicBezTo>
                  <a:pt x="473034" y="26777"/>
                  <a:pt x="508000" y="25928"/>
                  <a:pt x="542925" y="24341"/>
                </a:cubicBezTo>
                <a:cubicBezTo>
                  <a:pt x="547688" y="22753"/>
                  <a:pt x="552290" y="20563"/>
                  <a:pt x="557213" y="19578"/>
                </a:cubicBezTo>
                <a:cubicBezTo>
                  <a:pt x="568220" y="17377"/>
                  <a:pt x="579331" y="15178"/>
                  <a:pt x="590550" y="14816"/>
                </a:cubicBezTo>
                <a:cubicBezTo>
                  <a:pt x="677832" y="12000"/>
                  <a:pt x="765175" y="11641"/>
                  <a:pt x="852488" y="10053"/>
                </a:cubicBezTo>
                <a:cubicBezTo>
                  <a:pt x="930062" y="-9339"/>
                  <a:pt x="864993" y="5291"/>
                  <a:pt x="1052513" y="5291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AAB6DEF6-07A2-4DBC-B3F2-57BD898DCD5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61234" y="7393991"/>
            <a:ext cx="4351677" cy="2519391"/>
          </a:xfrm>
          <a:prstGeom prst="rect">
            <a:avLst/>
          </a:prstGeom>
        </p:spPr>
      </p:pic>
      <p:sp>
        <p:nvSpPr>
          <p:cNvPr id="77" name="任意多边形: 形状 37">
            <a:extLst>
              <a:ext uri="{FF2B5EF4-FFF2-40B4-BE49-F238E27FC236}">
                <a16:creationId xmlns:a16="http://schemas.microsoft.com/office/drawing/2014/main" id="{C7880BA7-9DD0-4950-8EC7-FC6C5CC48B93}"/>
              </a:ext>
            </a:extLst>
          </p:cNvPr>
          <p:cNvSpPr/>
          <p:nvPr/>
        </p:nvSpPr>
        <p:spPr>
          <a:xfrm>
            <a:off x="7257384" y="9297784"/>
            <a:ext cx="1919129" cy="522665"/>
          </a:xfrm>
          <a:custGeom>
            <a:avLst/>
            <a:gdLst>
              <a:gd name="connsiteX0" fmla="*/ 0 w 962025"/>
              <a:gd name="connsiteY0" fmla="*/ 0 h 290640"/>
              <a:gd name="connsiteX1" fmla="*/ 11906 w 962025"/>
              <a:gd name="connsiteY1" fmla="*/ 11906 h 290640"/>
              <a:gd name="connsiteX2" fmla="*/ 30956 w 962025"/>
              <a:gd name="connsiteY2" fmla="*/ 16668 h 290640"/>
              <a:gd name="connsiteX3" fmla="*/ 59531 w 962025"/>
              <a:gd name="connsiteY3" fmla="*/ 23812 h 290640"/>
              <a:gd name="connsiteX4" fmla="*/ 69056 w 962025"/>
              <a:gd name="connsiteY4" fmla="*/ 26193 h 290640"/>
              <a:gd name="connsiteX5" fmla="*/ 90487 w 962025"/>
              <a:gd name="connsiteY5" fmla="*/ 33337 h 290640"/>
              <a:gd name="connsiteX6" fmla="*/ 97631 w 962025"/>
              <a:gd name="connsiteY6" fmla="*/ 35718 h 290640"/>
              <a:gd name="connsiteX7" fmla="*/ 104775 w 962025"/>
              <a:gd name="connsiteY7" fmla="*/ 38100 h 290640"/>
              <a:gd name="connsiteX8" fmla="*/ 114300 w 962025"/>
              <a:gd name="connsiteY8" fmla="*/ 40481 h 290640"/>
              <a:gd name="connsiteX9" fmla="*/ 128587 w 962025"/>
              <a:gd name="connsiteY9" fmla="*/ 45243 h 290640"/>
              <a:gd name="connsiteX10" fmla="*/ 135731 w 962025"/>
              <a:gd name="connsiteY10" fmla="*/ 47625 h 290640"/>
              <a:gd name="connsiteX11" fmla="*/ 161925 w 962025"/>
              <a:gd name="connsiteY11" fmla="*/ 52387 h 290640"/>
              <a:gd name="connsiteX12" fmla="*/ 169069 w 962025"/>
              <a:gd name="connsiteY12" fmla="*/ 54768 h 290640"/>
              <a:gd name="connsiteX13" fmla="*/ 176212 w 962025"/>
              <a:gd name="connsiteY13" fmla="*/ 59531 h 290640"/>
              <a:gd name="connsiteX14" fmla="*/ 202406 w 962025"/>
              <a:gd name="connsiteY14" fmla="*/ 64293 h 290640"/>
              <a:gd name="connsiteX15" fmla="*/ 216694 w 962025"/>
              <a:gd name="connsiteY15" fmla="*/ 69056 h 290640"/>
              <a:gd name="connsiteX16" fmla="*/ 235744 w 962025"/>
              <a:gd name="connsiteY16" fmla="*/ 73818 h 290640"/>
              <a:gd name="connsiteX17" fmla="*/ 276225 w 962025"/>
              <a:gd name="connsiteY17" fmla="*/ 78581 h 290640"/>
              <a:gd name="connsiteX18" fmla="*/ 295275 w 962025"/>
              <a:gd name="connsiteY18" fmla="*/ 83343 h 290640"/>
              <a:gd name="connsiteX19" fmla="*/ 304800 w 962025"/>
              <a:gd name="connsiteY19" fmla="*/ 85725 h 290640"/>
              <a:gd name="connsiteX20" fmla="*/ 311944 w 962025"/>
              <a:gd name="connsiteY20" fmla="*/ 90487 h 290640"/>
              <a:gd name="connsiteX21" fmla="*/ 328612 w 962025"/>
              <a:gd name="connsiteY21" fmla="*/ 95250 h 290640"/>
              <a:gd name="connsiteX22" fmla="*/ 342900 w 962025"/>
              <a:gd name="connsiteY22" fmla="*/ 102393 h 290640"/>
              <a:gd name="connsiteX23" fmla="*/ 357187 w 962025"/>
              <a:gd name="connsiteY23" fmla="*/ 109537 h 290640"/>
              <a:gd name="connsiteX24" fmla="*/ 364331 w 962025"/>
              <a:gd name="connsiteY24" fmla="*/ 114300 h 290640"/>
              <a:gd name="connsiteX25" fmla="*/ 383381 w 962025"/>
              <a:gd name="connsiteY25" fmla="*/ 119062 h 290640"/>
              <a:gd name="connsiteX26" fmla="*/ 397669 w 962025"/>
              <a:gd name="connsiteY26" fmla="*/ 123825 h 290640"/>
              <a:gd name="connsiteX27" fmla="*/ 411956 w 962025"/>
              <a:gd name="connsiteY27" fmla="*/ 128587 h 290640"/>
              <a:gd name="connsiteX28" fmla="*/ 419100 w 962025"/>
              <a:gd name="connsiteY28" fmla="*/ 130968 h 290640"/>
              <a:gd name="connsiteX29" fmla="*/ 461962 w 962025"/>
              <a:gd name="connsiteY29" fmla="*/ 159543 h 290640"/>
              <a:gd name="connsiteX30" fmla="*/ 469106 w 962025"/>
              <a:gd name="connsiteY30" fmla="*/ 164306 h 290640"/>
              <a:gd name="connsiteX31" fmla="*/ 483394 w 962025"/>
              <a:gd name="connsiteY31" fmla="*/ 169068 h 290640"/>
              <a:gd name="connsiteX32" fmla="*/ 490537 w 962025"/>
              <a:gd name="connsiteY32" fmla="*/ 173831 h 290640"/>
              <a:gd name="connsiteX33" fmla="*/ 497681 w 962025"/>
              <a:gd name="connsiteY33" fmla="*/ 180975 h 290640"/>
              <a:gd name="connsiteX34" fmla="*/ 507206 w 962025"/>
              <a:gd name="connsiteY34" fmla="*/ 183356 h 290640"/>
              <a:gd name="connsiteX35" fmla="*/ 514350 w 962025"/>
              <a:gd name="connsiteY35" fmla="*/ 185737 h 290640"/>
              <a:gd name="connsiteX36" fmla="*/ 526256 w 962025"/>
              <a:gd name="connsiteY36" fmla="*/ 188118 h 290640"/>
              <a:gd name="connsiteX37" fmla="*/ 540544 w 962025"/>
              <a:gd name="connsiteY37" fmla="*/ 192881 h 290640"/>
              <a:gd name="connsiteX38" fmla="*/ 547687 w 962025"/>
              <a:gd name="connsiteY38" fmla="*/ 197643 h 290640"/>
              <a:gd name="connsiteX39" fmla="*/ 557212 w 962025"/>
              <a:gd name="connsiteY39" fmla="*/ 200025 h 290640"/>
              <a:gd name="connsiteX40" fmla="*/ 564356 w 962025"/>
              <a:gd name="connsiteY40" fmla="*/ 202406 h 290640"/>
              <a:gd name="connsiteX41" fmla="*/ 600075 w 962025"/>
              <a:gd name="connsiteY41" fmla="*/ 209550 h 290640"/>
              <a:gd name="connsiteX42" fmla="*/ 614362 w 962025"/>
              <a:gd name="connsiteY42" fmla="*/ 214312 h 290640"/>
              <a:gd name="connsiteX43" fmla="*/ 623887 w 962025"/>
              <a:gd name="connsiteY43" fmla="*/ 216693 h 290640"/>
              <a:gd name="connsiteX44" fmla="*/ 638175 w 962025"/>
              <a:gd name="connsiteY44" fmla="*/ 221456 h 290640"/>
              <a:gd name="connsiteX45" fmla="*/ 645319 w 962025"/>
              <a:gd name="connsiteY45" fmla="*/ 226218 h 290640"/>
              <a:gd name="connsiteX46" fmla="*/ 659606 w 962025"/>
              <a:gd name="connsiteY46" fmla="*/ 228600 h 290640"/>
              <a:gd name="connsiteX47" fmla="*/ 688181 w 962025"/>
              <a:gd name="connsiteY47" fmla="*/ 235743 h 290640"/>
              <a:gd name="connsiteX48" fmla="*/ 702469 w 962025"/>
              <a:gd name="connsiteY48" fmla="*/ 240506 h 290640"/>
              <a:gd name="connsiteX49" fmla="*/ 709612 w 962025"/>
              <a:gd name="connsiteY49" fmla="*/ 245268 h 290640"/>
              <a:gd name="connsiteX50" fmla="*/ 719137 w 962025"/>
              <a:gd name="connsiteY50" fmla="*/ 247650 h 290640"/>
              <a:gd name="connsiteX51" fmla="*/ 726281 w 962025"/>
              <a:gd name="connsiteY51" fmla="*/ 250031 h 290640"/>
              <a:gd name="connsiteX52" fmla="*/ 738187 w 962025"/>
              <a:gd name="connsiteY52" fmla="*/ 252412 h 290640"/>
              <a:gd name="connsiteX53" fmla="*/ 752475 w 962025"/>
              <a:gd name="connsiteY53" fmla="*/ 257175 h 290640"/>
              <a:gd name="connsiteX54" fmla="*/ 759619 w 962025"/>
              <a:gd name="connsiteY54" fmla="*/ 259556 h 290640"/>
              <a:gd name="connsiteX55" fmla="*/ 804862 w 962025"/>
              <a:gd name="connsiteY55" fmla="*/ 261937 h 290640"/>
              <a:gd name="connsiteX56" fmla="*/ 823912 w 962025"/>
              <a:gd name="connsiteY56" fmla="*/ 266700 h 290640"/>
              <a:gd name="connsiteX57" fmla="*/ 838200 w 962025"/>
              <a:gd name="connsiteY57" fmla="*/ 271462 h 290640"/>
              <a:gd name="connsiteX58" fmla="*/ 866775 w 962025"/>
              <a:gd name="connsiteY58" fmla="*/ 273843 h 290640"/>
              <a:gd name="connsiteX59" fmla="*/ 897731 w 962025"/>
              <a:gd name="connsiteY59" fmla="*/ 278606 h 290640"/>
              <a:gd name="connsiteX60" fmla="*/ 912019 w 962025"/>
              <a:gd name="connsiteY60" fmla="*/ 280987 h 290640"/>
              <a:gd name="connsiteX61" fmla="*/ 933450 w 962025"/>
              <a:gd name="connsiteY61" fmla="*/ 283368 h 290640"/>
              <a:gd name="connsiteX62" fmla="*/ 940594 w 962025"/>
              <a:gd name="connsiteY62" fmla="*/ 288131 h 290640"/>
              <a:gd name="connsiteX63" fmla="*/ 962025 w 962025"/>
              <a:gd name="connsiteY63" fmla="*/ 290512 h 29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62025" h="290640">
                <a:moveTo>
                  <a:pt x="0" y="0"/>
                </a:moveTo>
                <a:cubicBezTo>
                  <a:pt x="3969" y="3969"/>
                  <a:pt x="6964" y="9245"/>
                  <a:pt x="11906" y="11906"/>
                </a:cubicBezTo>
                <a:cubicBezTo>
                  <a:pt x="17669" y="15009"/>
                  <a:pt x="24606" y="15080"/>
                  <a:pt x="30956" y="16668"/>
                </a:cubicBezTo>
                <a:lnTo>
                  <a:pt x="59531" y="23812"/>
                </a:lnTo>
                <a:cubicBezTo>
                  <a:pt x="62706" y="24606"/>
                  <a:pt x="65951" y="25158"/>
                  <a:pt x="69056" y="26193"/>
                </a:cubicBezTo>
                <a:lnTo>
                  <a:pt x="90487" y="33337"/>
                </a:lnTo>
                <a:lnTo>
                  <a:pt x="97631" y="35718"/>
                </a:lnTo>
                <a:cubicBezTo>
                  <a:pt x="100012" y="36512"/>
                  <a:pt x="102340" y="37491"/>
                  <a:pt x="104775" y="38100"/>
                </a:cubicBezTo>
                <a:cubicBezTo>
                  <a:pt x="107950" y="38894"/>
                  <a:pt x="111165" y="39541"/>
                  <a:pt x="114300" y="40481"/>
                </a:cubicBezTo>
                <a:cubicBezTo>
                  <a:pt x="119108" y="41923"/>
                  <a:pt x="123825" y="43656"/>
                  <a:pt x="128587" y="45243"/>
                </a:cubicBezTo>
                <a:cubicBezTo>
                  <a:pt x="130968" y="46037"/>
                  <a:pt x="133255" y="47212"/>
                  <a:pt x="135731" y="47625"/>
                </a:cubicBezTo>
                <a:cubicBezTo>
                  <a:pt x="142102" y="48687"/>
                  <a:pt x="155267" y="50723"/>
                  <a:pt x="161925" y="52387"/>
                </a:cubicBezTo>
                <a:cubicBezTo>
                  <a:pt x="164360" y="52996"/>
                  <a:pt x="166688" y="53974"/>
                  <a:pt x="169069" y="54768"/>
                </a:cubicBezTo>
                <a:cubicBezTo>
                  <a:pt x="171450" y="56356"/>
                  <a:pt x="173652" y="58251"/>
                  <a:pt x="176212" y="59531"/>
                </a:cubicBezTo>
                <a:cubicBezTo>
                  <a:pt x="183552" y="63201"/>
                  <a:pt x="195845" y="63473"/>
                  <a:pt x="202406" y="64293"/>
                </a:cubicBezTo>
                <a:lnTo>
                  <a:pt x="216694" y="69056"/>
                </a:lnTo>
                <a:cubicBezTo>
                  <a:pt x="224471" y="71648"/>
                  <a:pt x="226546" y="72668"/>
                  <a:pt x="235744" y="73818"/>
                </a:cubicBezTo>
                <a:cubicBezTo>
                  <a:pt x="256362" y="76395"/>
                  <a:pt x="259008" y="74892"/>
                  <a:pt x="276225" y="78581"/>
                </a:cubicBezTo>
                <a:cubicBezTo>
                  <a:pt x="282625" y="79952"/>
                  <a:pt x="288925" y="81755"/>
                  <a:pt x="295275" y="83343"/>
                </a:cubicBezTo>
                <a:lnTo>
                  <a:pt x="304800" y="85725"/>
                </a:lnTo>
                <a:cubicBezTo>
                  <a:pt x="307181" y="87312"/>
                  <a:pt x="309313" y="89360"/>
                  <a:pt x="311944" y="90487"/>
                </a:cubicBezTo>
                <a:cubicBezTo>
                  <a:pt x="322643" y="95072"/>
                  <a:pt x="319332" y="90609"/>
                  <a:pt x="328612" y="95250"/>
                </a:cubicBezTo>
                <a:cubicBezTo>
                  <a:pt x="347066" y="104477"/>
                  <a:pt x="324953" y="96412"/>
                  <a:pt x="342900" y="102393"/>
                </a:cubicBezTo>
                <a:cubicBezTo>
                  <a:pt x="363376" y="116044"/>
                  <a:pt x="337469" y="99677"/>
                  <a:pt x="357187" y="109537"/>
                </a:cubicBezTo>
                <a:cubicBezTo>
                  <a:pt x="359747" y="110817"/>
                  <a:pt x="361771" y="113020"/>
                  <a:pt x="364331" y="114300"/>
                </a:cubicBezTo>
                <a:cubicBezTo>
                  <a:pt x="370110" y="117189"/>
                  <a:pt x="377406" y="117432"/>
                  <a:pt x="383381" y="119062"/>
                </a:cubicBezTo>
                <a:cubicBezTo>
                  <a:pt x="388224" y="120383"/>
                  <a:pt x="392906" y="122237"/>
                  <a:pt x="397669" y="123825"/>
                </a:cubicBezTo>
                <a:lnTo>
                  <a:pt x="411956" y="128587"/>
                </a:lnTo>
                <a:lnTo>
                  <a:pt x="419100" y="130968"/>
                </a:lnTo>
                <a:lnTo>
                  <a:pt x="461962" y="159543"/>
                </a:lnTo>
                <a:cubicBezTo>
                  <a:pt x="464343" y="161131"/>
                  <a:pt x="466391" y="163401"/>
                  <a:pt x="469106" y="164306"/>
                </a:cubicBezTo>
                <a:lnTo>
                  <a:pt x="483394" y="169068"/>
                </a:lnTo>
                <a:cubicBezTo>
                  <a:pt x="485775" y="170656"/>
                  <a:pt x="488339" y="171999"/>
                  <a:pt x="490537" y="173831"/>
                </a:cubicBezTo>
                <a:cubicBezTo>
                  <a:pt x="493124" y="175987"/>
                  <a:pt x="494757" y="179304"/>
                  <a:pt x="497681" y="180975"/>
                </a:cubicBezTo>
                <a:cubicBezTo>
                  <a:pt x="500523" y="182599"/>
                  <a:pt x="504059" y="182457"/>
                  <a:pt x="507206" y="183356"/>
                </a:cubicBezTo>
                <a:cubicBezTo>
                  <a:pt x="509620" y="184046"/>
                  <a:pt x="511915" y="185128"/>
                  <a:pt x="514350" y="185737"/>
                </a:cubicBezTo>
                <a:cubicBezTo>
                  <a:pt x="518276" y="186719"/>
                  <a:pt x="522351" y="187053"/>
                  <a:pt x="526256" y="188118"/>
                </a:cubicBezTo>
                <a:cubicBezTo>
                  <a:pt x="531099" y="189439"/>
                  <a:pt x="540544" y="192881"/>
                  <a:pt x="540544" y="192881"/>
                </a:cubicBezTo>
                <a:cubicBezTo>
                  <a:pt x="542925" y="194468"/>
                  <a:pt x="545057" y="196516"/>
                  <a:pt x="547687" y="197643"/>
                </a:cubicBezTo>
                <a:cubicBezTo>
                  <a:pt x="550695" y="198932"/>
                  <a:pt x="554065" y="199126"/>
                  <a:pt x="557212" y="200025"/>
                </a:cubicBezTo>
                <a:cubicBezTo>
                  <a:pt x="559626" y="200715"/>
                  <a:pt x="561895" y="201914"/>
                  <a:pt x="564356" y="202406"/>
                </a:cubicBezTo>
                <a:cubicBezTo>
                  <a:pt x="584304" y="206395"/>
                  <a:pt x="579312" y="202630"/>
                  <a:pt x="600075" y="209550"/>
                </a:cubicBezTo>
                <a:cubicBezTo>
                  <a:pt x="604837" y="211137"/>
                  <a:pt x="609492" y="213095"/>
                  <a:pt x="614362" y="214312"/>
                </a:cubicBezTo>
                <a:cubicBezTo>
                  <a:pt x="617537" y="215106"/>
                  <a:pt x="620752" y="215753"/>
                  <a:pt x="623887" y="216693"/>
                </a:cubicBezTo>
                <a:cubicBezTo>
                  <a:pt x="628696" y="218136"/>
                  <a:pt x="633998" y="218671"/>
                  <a:pt x="638175" y="221456"/>
                </a:cubicBezTo>
                <a:cubicBezTo>
                  <a:pt x="640556" y="223043"/>
                  <a:pt x="642604" y="225313"/>
                  <a:pt x="645319" y="226218"/>
                </a:cubicBezTo>
                <a:cubicBezTo>
                  <a:pt x="649899" y="227745"/>
                  <a:pt x="654922" y="227429"/>
                  <a:pt x="659606" y="228600"/>
                </a:cubicBezTo>
                <a:cubicBezTo>
                  <a:pt x="697325" y="238030"/>
                  <a:pt x="650813" y="229515"/>
                  <a:pt x="688181" y="235743"/>
                </a:cubicBezTo>
                <a:cubicBezTo>
                  <a:pt x="692944" y="237331"/>
                  <a:pt x="698292" y="237721"/>
                  <a:pt x="702469" y="240506"/>
                </a:cubicBezTo>
                <a:cubicBezTo>
                  <a:pt x="704850" y="242093"/>
                  <a:pt x="706982" y="244141"/>
                  <a:pt x="709612" y="245268"/>
                </a:cubicBezTo>
                <a:cubicBezTo>
                  <a:pt x="712620" y="246557"/>
                  <a:pt x="715990" y="246751"/>
                  <a:pt x="719137" y="247650"/>
                </a:cubicBezTo>
                <a:cubicBezTo>
                  <a:pt x="721551" y="248340"/>
                  <a:pt x="723846" y="249422"/>
                  <a:pt x="726281" y="250031"/>
                </a:cubicBezTo>
                <a:cubicBezTo>
                  <a:pt x="730207" y="251013"/>
                  <a:pt x="734282" y="251347"/>
                  <a:pt x="738187" y="252412"/>
                </a:cubicBezTo>
                <a:cubicBezTo>
                  <a:pt x="743030" y="253733"/>
                  <a:pt x="747712" y="255587"/>
                  <a:pt x="752475" y="257175"/>
                </a:cubicBezTo>
                <a:cubicBezTo>
                  <a:pt x="754856" y="257969"/>
                  <a:pt x="757112" y="259424"/>
                  <a:pt x="759619" y="259556"/>
                </a:cubicBezTo>
                <a:lnTo>
                  <a:pt x="804862" y="261937"/>
                </a:lnTo>
                <a:cubicBezTo>
                  <a:pt x="811212" y="263525"/>
                  <a:pt x="817702" y="264630"/>
                  <a:pt x="823912" y="266700"/>
                </a:cubicBezTo>
                <a:cubicBezTo>
                  <a:pt x="828675" y="268287"/>
                  <a:pt x="833197" y="271045"/>
                  <a:pt x="838200" y="271462"/>
                </a:cubicBezTo>
                <a:lnTo>
                  <a:pt x="866775" y="273843"/>
                </a:lnTo>
                <a:cubicBezTo>
                  <a:pt x="882479" y="279079"/>
                  <a:pt x="868266" y="274923"/>
                  <a:pt x="897731" y="278606"/>
                </a:cubicBezTo>
                <a:cubicBezTo>
                  <a:pt x="902522" y="279205"/>
                  <a:pt x="907233" y="280349"/>
                  <a:pt x="912019" y="280987"/>
                </a:cubicBezTo>
                <a:cubicBezTo>
                  <a:pt x="919144" y="281937"/>
                  <a:pt x="926306" y="282574"/>
                  <a:pt x="933450" y="283368"/>
                </a:cubicBezTo>
                <a:cubicBezTo>
                  <a:pt x="935831" y="284956"/>
                  <a:pt x="937963" y="287004"/>
                  <a:pt x="940594" y="288131"/>
                </a:cubicBezTo>
                <a:cubicBezTo>
                  <a:pt x="948395" y="291474"/>
                  <a:pt x="953606" y="290512"/>
                  <a:pt x="962025" y="290512"/>
                </a:cubicBezTo>
              </a:path>
            </a:pathLst>
          </a:custGeom>
          <a:ln w="50800">
            <a:solidFill>
              <a:srgbClr val="FF00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8" name="任意多边形: 形状 39">
            <a:extLst>
              <a:ext uri="{FF2B5EF4-FFF2-40B4-BE49-F238E27FC236}">
                <a16:creationId xmlns:a16="http://schemas.microsoft.com/office/drawing/2014/main" id="{1D1341B9-7510-4147-ABFC-87791055583E}"/>
              </a:ext>
            </a:extLst>
          </p:cNvPr>
          <p:cNvSpPr/>
          <p:nvPr/>
        </p:nvSpPr>
        <p:spPr>
          <a:xfrm>
            <a:off x="6204477" y="8646349"/>
            <a:ext cx="1042648" cy="65143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9" name="任意多边形: 形状 41">
            <a:extLst>
              <a:ext uri="{FF2B5EF4-FFF2-40B4-BE49-F238E27FC236}">
                <a16:creationId xmlns:a16="http://schemas.microsoft.com/office/drawing/2014/main" id="{863FD15D-BC77-4A0E-A5FD-6C7F70D7CC2D}"/>
              </a:ext>
            </a:extLst>
          </p:cNvPr>
          <p:cNvSpPr/>
          <p:nvPr/>
        </p:nvSpPr>
        <p:spPr>
          <a:xfrm>
            <a:off x="6830159" y="8593321"/>
            <a:ext cx="1260459" cy="522665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0" name="任意多边形: 形状 43">
            <a:extLst>
              <a:ext uri="{FF2B5EF4-FFF2-40B4-BE49-F238E27FC236}">
                <a16:creationId xmlns:a16="http://schemas.microsoft.com/office/drawing/2014/main" id="{2E11116D-EACE-4742-8442-B644743C3884}"/>
              </a:ext>
            </a:extLst>
          </p:cNvPr>
          <p:cNvSpPr/>
          <p:nvPr/>
        </p:nvSpPr>
        <p:spPr>
          <a:xfrm>
            <a:off x="8090621" y="9128761"/>
            <a:ext cx="1648160" cy="349987"/>
          </a:xfrm>
          <a:custGeom>
            <a:avLst/>
            <a:gdLst>
              <a:gd name="connsiteX0" fmla="*/ 0 w 742950"/>
              <a:gd name="connsiteY0" fmla="*/ 0 h 228600"/>
              <a:gd name="connsiteX1" fmla="*/ 42862 w 742950"/>
              <a:gd name="connsiteY1" fmla="*/ 4763 h 228600"/>
              <a:gd name="connsiteX2" fmla="*/ 57150 w 742950"/>
              <a:gd name="connsiteY2" fmla="*/ 14288 h 228600"/>
              <a:gd name="connsiteX3" fmla="*/ 76200 w 742950"/>
              <a:gd name="connsiteY3" fmla="*/ 19050 h 228600"/>
              <a:gd name="connsiteX4" fmla="*/ 104775 w 742950"/>
              <a:gd name="connsiteY4" fmla="*/ 38100 h 228600"/>
              <a:gd name="connsiteX5" fmla="*/ 119062 w 742950"/>
              <a:gd name="connsiteY5" fmla="*/ 42863 h 228600"/>
              <a:gd name="connsiteX6" fmla="*/ 133350 w 742950"/>
              <a:gd name="connsiteY6" fmla="*/ 52388 h 228600"/>
              <a:gd name="connsiteX7" fmla="*/ 161925 w 742950"/>
              <a:gd name="connsiteY7" fmla="*/ 61913 h 228600"/>
              <a:gd name="connsiteX8" fmla="*/ 176212 w 742950"/>
              <a:gd name="connsiteY8" fmla="*/ 71438 h 228600"/>
              <a:gd name="connsiteX9" fmla="*/ 214312 w 742950"/>
              <a:gd name="connsiteY9" fmla="*/ 80963 h 228600"/>
              <a:gd name="connsiteX10" fmla="*/ 228600 w 742950"/>
              <a:gd name="connsiteY10" fmla="*/ 90488 h 228600"/>
              <a:gd name="connsiteX11" fmla="*/ 261937 w 742950"/>
              <a:gd name="connsiteY11" fmla="*/ 100013 h 228600"/>
              <a:gd name="connsiteX12" fmla="*/ 304800 w 742950"/>
              <a:gd name="connsiteY12" fmla="*/ 114300 h 228600"/>
              <a:gd name="connsiteX13" fmla="*/ 333375 w 742950"/>
              <a:gd name="connsiteY13" fmla="*/ 128588 h 228600"/>
              <a:gd name="connsiteX14" fmla="*/ 361950 w 742950"/>
              <a:gd name="connsiteY14" fmla="*/ 138113 h 228600"/>
              <a:gd name="connsiteX15" fmla="*/ 390525 w 742950"/>
              <a:gd name="connsiteY15" fmla="*/ 147638 h 228600"/>
              <a:gd name="connsiteX16" fmla="*/ 404812 w 742950"/>
              <a:gd name="connsiteY16" fmla="*/ 152400 h 228600"/>
              <a:gd name="connsiteX17" fmla="*/ 442912 w 742950"/>
              <a:gd name="connsiteY17" fmla="*/ 157163 h 228600"/>
              <a:gd name="connsiteX18" fmla="*/ 471487 w 742950"/>
              <a:gd name="connsiteY18" fmla="*/ 166688 h 228600"/>
              <a:gd name="connsiteX19" fmla="*/ 552450 w 742950"/>
              <a:gd name="connsiteY19" fmla="*/ 180975 h 228600"/>
              <a:gd name="connsiteX20" fmla="*/ 566737 w 742950"/>
              <a:gd name="connsiteY20" fmla="*/ 190500 h 228600"/>
              <a:gd name="connsiteX21" fmla="*/ 581025 w 742950"/>
              <a:gd name="connsiteY21" fmla="*/ 195263 h 228600"/>
              <a:gd name="connsiteX22" fmla="*/ 642937 w 742950"/>
              <a:gd name="connsiteY22" fmla="*/ 204788 h 228600"/>
              <a:gd name="connsiteX23" fmla="*/ 695325 w 742950"/>
              <a:gd name="connsiteY23" fmla="*/ 214313 h 228600"/>
              <a:gd name="connsiteX24" fmla="*/ 709612 w 742950"/>
              <a:gd name="connsiteY24" fmla="*/ 219075 h 228600"/>
              <a:gd name="connsiteX25" fmla="*/ 728662 w 742950"/>
              <a:gd name="connsiteY25" fmla="*/ 223838 h 228600"/>
              <a:gd name="connsiteX26" fmla="*/ 742950 w 742950"/>
              <a:gd name="connsiteY26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2950" h="228600">
                <a:moveTo>
                  <a:pt x="0" y="0"/>
                </a:moveTo>
                <a:cubicBezTo>
                  <a:pt x="14287" y="1588"/>
                  <a:pt x="28916" y="1276"/>
                  <a:pt x="42862" y="4763"/>
                </a:cubicBezTo>
                <a:cubicBezTo>
                  <a:pt x="48415" y="6151"/>
                  <a:pt x="51889" y="12033"/>
                  <a:pt x="57150" y="14288"/>
                </a:cubicBezTo>
                <a:cubicBezTo>
                  <a:pt x="63166" y="16866"/>
                  <a:pt x="69850" y="17463"/>
                  <a:pt x="76200" y="19050"/>
                </a:cubicBezTo>
                <a:cubicBezTo>
                  <a:pt x="85725" y="25400"/>
                  <a:pt x="93915" y="34479"/>
                  <a:pt x="104775" y="38100"/>
                </a:cubicBezTo>
                <a:cubicBezTo>
                  <a:pt x="109537" y="39688"/>
                  <a:pt x="114572" y="40618"/>
                  <a:pt x="119062" y="42863"/>
                </a:cubicBezTo>
                <a:cubicBezTo>
                  <a:pt x="124182" y="45423"/>
                  <a:pt x="128119" y="50063"/>
                  <a:pt x="133350" y="52388"/>
                </a:cubicBezTo>
                <a:cubicBezTo>
                  <a:pt x="142525" y="56466"/>
                  <a:pt x="153571" y="56344"/>
                  <a:pt x="161925" y="61913"/>
                </a:cubicBezTo>
                <a:cubicBezTo>
                  <a:pt x="166687" y="65088"/>
                  <a:pt x="170853" y="69428"/>
                  <a:pt x="176212" y="71438"/>
                </a:cubicBezTo>
                <a:cubicBezTo>
                  <a:pt x="197962" y="79594"/>
                  <a:pt x="196678" y="72146"/>
                  <a:pt x="214312" y="80963"/>
                </a:cubicBezTo>
                <a:cubicBezTo>
                  <a:pt x="219432" y="83523"/>
                  <a:pt x="223480" y="87928"/>
                  <a:pt x="228600" y="90488"/>
                </a:cubicBezTo>
                <a:cubicBezTo>
                  <a:pt x="236599" y="94487"/>
                  <a:pt x="254313" y="97726"/>
                  <a:pt x="261937" y="100013"/>
                </a:cubicBezTo>
                <a:cubicBezTo>
                  <a:pt x="276362" y="104341"/>
                  <a:pt x="290512" y="109537"/>
                  <a:pt x="304800" y="114300"/>
                </a:cubicBezTo>
                <a:cubicBezTo>
                  <a:pt x="356896" y="131665"/>
                  <a:pt x="277991" y="103973"/>
                  <a:pt x="333375" y="128588"/>
                </a:cubicBezTo>
                <a:cubicBezTo>
                  <a:pt x="342550" y="132666"/>
                  <a:pt x="352425" y="134938"/>
                  <a:pt x="361950" y="138113"/>
                </a:cubicBezTo>
                <a:lnTo>
                  <a:pt x="390525" y="147638"/>
                </a:lnTo>
                <a:cubicBezTo>
                  <a:pt x="395287" y="149225"/>
                  <a:pt x="399831" y="151777"/>
                  <a:pt x="404812" y="152400"/>
                </a:cubicBezTo>
                <a:lnTo>
                  <a:pt x="442912" y="157163"/>
                </a:lnTo>
                <a:cubicBezTo>
                  <a:pt x="452437" y="160338"/>
                  <a:pt x="461583" y="165037"/>
                  <a:pt x="471487" y="166688"/>
                </a:cubicBezTo>
                <a:cubicBezTo>
                  <a:pt x="536622" y="177544"/>
                  <a:pt x="509699" y="172426"/>
                  <a:pt x="552450" y="180975"/>
                </a:cubicBezTo>
                <a:cubicBezTo>
                  <a:pt x="557212" y="184150"/>
                  <a:pt x="561618" y="187940"/>
                  <a:pt x="566737" y="190500"/>
                </a:cubicBezTo>
                <a:cubicBezTo>
                  <a:pt x="571227" y="192745"/>
                  <a:pt x="576198" y="193884"/>
                  <a:pt x="581025" y="195263"/>
                </a:cubicBezTo>
                <a:cubicBezTo>
                  <a:pt x="607267" y="202761"/>
                  <a:pt x="608403" y="200950"/>
                  <a:pt x="642937" y="204788"/>
                </a:cubicBezTo>
                <a:cubicBezTo>
                  <a:pt x="675705" y="215709"/>
                  <a:pt x="636086" y="203542"/>
                  <a:pt x="695325" y="214313"/>
                </a:cubicBezTo>
                <a:cubicBezTo>
                  <a:pt x="700264" y="215211"/>
                  <a:pt x="704785" y="217696"/>
                  <a:pt x="709612" y="219075"/>
                </a:cubicBezTo>
                <a:cubicBezTo>
                  <a:pt x="715906" y="220873"/>
                  <a:pt x="722368" y="222040"/>
                  <a:pt x="728662" y="223838"/>
                </a:cubicBezTo>
                <a:cubicBezTo>
                  <a:pt x="733489" y="225217"/>
                  <a:pt x="742950" y="228600"/>
                  <a:pt x="742950" y="228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1" name="任意多边形: 形状 45">
            <a:extLst>
              <a:ext uri="{FF2B5EF4-FFF2-40B4-BE49-F238E27FC236}">
                <a16:creationId xmlns:a16="http://schemas.microsoft.com/office/drawing/2014/main" id="{94D3EE0A-6266-46F3-A2D0-0D53ED2B0F14}"/>
              </a:ext>
            </a:extLst>
          </p:cNvPr>
          <p:cNvSpPr/>
          <p:nvPr/>
        </p:nvSpPr>
        <p:spPr>
          <a:xfrm>
            <a:off x="8090618" y="8875920"/>
            <a:ext cx="1648160" cy="268541"/>
          </a:xfrm>
          <a:custGeom>
            <a:avLst/>
            <a:gdLst>
              <a:gd name="connsiteX0" fmla="*/ 0 w 1052513"/>
              <a:gd name="connsiteY0" fmla="*/ 52916 h 52916"/>
              <a:gd name="connsiteX1" fmla="*/ 309563 w 1052513"/>
              <a:gd name="connsiteY1" fmla="*/ 43391 h 52916"/>
              <a:gd name="connsiteX2" fmla="*/ 333375 w 1052513"/>
              <a:gd name="connsiteY2" fmla="*/ 38628 h 52916"/>
              <a:gd name="connsiteX3" fmla="*/ 400050 w 1052513"/>
              <a:gd name="connsiteY3" fmla="*/ 33866 h 52916"/>
              <a:gd name="connsiteX4" fmla="*/ 438150 w 1052513"/>
              <a:gd name="connsiteY4" fmla="*/ 29103 h 52916"/>
              <a:gd name="connsiteX5" fmla="*/ 542925 w 1052513"/>
              <a:gd name="connsiteY5" fmla="*/ 24341 h 52916"/>
              <a:gd name="connsiteX6" fmla="*/ 557213 w 1052513"/>
              <a:gd name="connsiteY6" fmla="*/ 19578 h 52916"/>
              <a:gd name="connsiteX7" fmla="*/ 590550 w 1052513"/>
              <a:gd name="connsiteY7" fmla="*/ 14816 h 52916"/>
              <a:gd name="connsiteX8" fmla="*/ 852488 w 1052513"/>
              <a:gd name="connsiteY8" fmla="*/ 10053 h 52916"/>
              <a:gd name="connsiteX9" fmla="*/ 1052513 w 1052513"/>
              <a:gd name="connsiteY9" fmla="*/ 5291 h 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13" h="52916">
                <a:moveTo>
                  <a:pt x="0" y="52916"/>
                </a:moveTo>
                <a:lnTo>
                  <a:pt x="309563" y="43391"/>
                </a:lnTo>
                <a:cubicBezTo>
                  <a:pt x="317643" y="42901"/>
                  <a:pt x="325325" y="39475"/>
                  <a:pt x="333375" y="38628"/>
                </a:cubicBezTo>
                <a:cubicBezTo>
                  <a:pt x="355534" y="36295"/>
                  <a:pt x="377860" y="35883"/>
                  <a:pt x="400050" y="33866"/>
                </a:cubicBezTo>
                <a:cubicBezTo>
                  <a:pt x="412796" y="32707"/>
                  <a:pt x="425379" y="29954"/>
                  <a:pt x="438150" y="29103"/>
                </a:cubicBezTo>
                <a:cubicBezTo>
                  <a:pt x="473034" y="26777"/>
                  <a:pt x="508000" y="25928"/>
                  <a:pt x="542925" y="24341"/>
                </a:cubicBezTo>
                <a:cubicBezTo>
                  <a:pt x="547688" y="22753"/>
                  <a:pt x="552290" y="20563"/>
                  <a:pt x="557213" y="19578"/>
                </a:cubicBezTo>
                <a:cubicBezTo>
                  <a:pt x="568220" y="17377"/>
                  <a:pt x="579331" y="15178"/>
                  <a:pt x="590550" y="14816"/>
                </a:cubicBezTo>
                <a:cubicBezTo>
                  <a:pt x="677832" y="12000"/>
                  <a:pt x="765175" y="11641"/>
                  <a:pt x="852488" y="10053"/>
                </a:cubicBezTo>
                <a:cubicBezTo>
                  <a:pt x="930062" y="-9339"/>
                  <a:pt x="864993" y="5291"/>
                  <a:pt x="1052513" y="5291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2" name="任意多边形: 形状 47">
            <a:extLst>
              <a:ext uri="{FF2B5EF4-FFF2-40B4-BE49-F238E27FC236}">
                <a16:creationId xmlns:a16="http://schemas.microsoft.com/office/drawing/2014/main" id="{CD100889-245B-44E7-85E4-180C5B935DDE}"/>
              </a:ext>
            </a:extLst>
          </p:cNvPr>
          <p:cNvSpPr/>
          <p:nvPr/>
        </p:nvSpPr>
        <p:spPr>
          <a:xfrm flipV="1">
            <a:off x="7229764" y="9310558"/>
            <a:ext cx="1946746" cy="321517"/>
          </a:xfrm>
          <a:custGeom>
            <a:avLst/>
            <a:gdLst>
              <a:gd name="connsiteX0" fmla="*/ 0 w 1052513"/>
              <a:gd name="connsiteY0" fmla="*/ 52916 h 52916"/>
              <a:gd name="connsiteX1" fmla="*/ 309563 w 1052513"/>
              <a:gd name="connsiteY1" fmla="*/ 43391 h 52916"/>
              <a:gd name="connsiteX2" fmla="*/ 333375 w 1052513"/>
              <a:gd name="connsiteY2" fmla="*/ 38628 h 52916"/>
              <a:gd name="connsiteX3" fmla="*/ 400050 w 1052513"/>
              <a:gd name="connsiteY3" fmla="*/ 33866 h 52916"/>
              <a:gd name="connsiteX4" fmla="*/ 438150 w 1052513"/>
              <a:gd name="connsiteY4" fmla="*/ 29103 h 52916"/>
              <a:gd name="connsiteX5" fmla="*/ 542925 w 1052513"/>
              <a:gd name="connsiteY5" fmla="*/ 24341 h 52916"/>
              <a:gd name="connsiteX6" fmla="*/ 557213 w 1052513"/>
              <a:gd name="connsiteY6" fmla="*/ 19578 h 52916"/>
              <a:gd name="connsiteX7" fmla="*/ 590550 w 1052513"/>
              <a:gd name="connsiteY7" fmla="*/ 14816 h 52916"/>
              <a:gd name="connsiteX8" fmla="*/ 852488 w 1052513"/>
              <a:gd name="connsiteY8" fmla="*/ 10053 h 52916"/>
              <a:gd name="connsiteX9" fmla="*/ 1052513 w 1052513"/>
              <a:gd name="connsiteY9" fmla="*/ 5291 h 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13" h="52916">
                <a:moveTo>
                  <a:pt x="0" y="52916"/>
                </a:moveTo>
                <a:lnTo>
                  <a:pt x="309563" y="43391"/>
                </a:lnTo>
                <a:cubicBezTo>
                  <a:pt x="317643" y="42901"/>
                  <a:pt x="325325" y="39475"/>
                  <a:pt x="333375" y="38628"/>
                </a:cubicBezTo>
                <a:cubicBezTo>
                  <a:pt x="355534" y="36295"/>
                  <a:pt x="377860" y="35883"/>
                  <a:pt x="400050" y="33866"/>
                </a:cubicBezTo>
                <a:cubicBezTo>
                  <a:pt x="412796" y="32707"/>
                  <a:pt x="425379" y="29954"/>
                  <a:pt x="438150" y="29103"/>
                </a:cubicBezTo>
                <a:cubicBezTo>
                  <a:pt x="473034" y="26777"/>
                  <a:pt x="508000" y="25928"/>
                  <a:pt x="542925" y="24341"/>
                </a:cubicBezTo>
                <a:cubicBezTo>
                  <a:pt x="547688" y="22753"/>
                  <a:pt x="552290" y="20563"/>
                  <a:pt x="557213" y="19578"/>
                </a:cubicBezTo>
                <a:cubicBezTo>
                  <a:pt x="568220" y="17377"/>
                  <a:pt x="579331" y="15178"/>
                  <a:pt x="590550" y="14816"/>
                </a:cubicBezTo>
                <a:cubicBezTo>
                  <a:pt x="677832" y="12000"/>
                  <a:pt x="765175" y="11641"/>
                  <a:pt x="852488" y="10053"/>
                </a:cubicBezTo>
                <a:cubicBezTo>
                  <a:pt x="930062" y="-9339"/>
                  <a:pt x="864993" y="5291"/>
                  <a:pt x="1052513" y="5291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8224132C-288A-43E7-9E26-5D344A68DE1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421" y="7383892"/>
            <a:ext cx="4351677" cy="2519391"/>
          </a:xfrm>
          <a:prstGeom prst="rect">
            <a:avLst/>
          </a:prstGeom>
        </p:spPr>
      </p:pic>
      <p:sp>
        <p:nvSpPr>
          <p:cNvPr id="84" name="任意多边形: 形状 51">
            <a:extLst>
              <a:ext uri="{FF2B5EF4-FFF2-40B4-BE49-F238E27FC236}">
                <a16:creationId xmlns:a16="http://schemas.microsoft.com/office/drawing/2014/main" id="{B3252D8A-364C-47C8-A4A7-9879C36935CE}"/>
              </a:ext>
            </a:extLst>
          </p:cNvPr>
          <p:cNvSpPr/>
          <p:nvPr/>
        </p:nvSpPr>
        <p:spPr>
          <a:xfrm>
            <a:off x="11791570" y="9287683"/>
            <a:ext cx="1919129" cy="522665"/>
          </a:xfrm>
          <a:custGeom>
            <a:avLst/>
            <a:gdLst>
              <a:gd name="connsiteX0" fmla="*/ 0 w 962025"/>
              <a:gd name="connsiteY0" fmla="*/ 0 h 290640"/>
              <a:gd name="connsiteX1" fmla="*/ 11906 w 962025"/>
              <a:gd name="connsiteY1" fmla="*/ 11906 h 290640"/>
              <a:gd name="connsiteX2" fmla="*/ 30956 w 962025"/>
              <a:gd name="connsiteY2" fmla="*/ 16668 h 290640"/>
              <a:gd name="connsiteX3" fmla="*/ 59531 w 962025"/>
              <a:gd name="connsiteY3" fmla="*/ 23812 h 290640"/>
              <a:gd name="connsiteX4" fmla="*/ 69056 w 962025"/>
              <a:gd name="connsiteY4" fmla="*/ 26193 h 290640"/>
              <a:gd name="connsiteX5" fmla="*/ 90487 w 962025"/>
              <a:gd name="connsiteY5" fmla="*/ 33337 h 290640"/>
              <a:gd name="connsiteX6" fmla="*/ 97631 w 962025"/>
              <a:gd name="connsiteY6" fmla="*/ 35718 h 290640"/>
              <a:gd name="connsiteX7" fmla="*/ 104775 w 962025"/>
              <a:gd name="connsiteY7" fmla="*/ 38100 h 290640"/>
              <a:gd name="connsiteX8" fmla="*/ 114300 w 962025"/>
              <a:gd name="connsiteY8" fmla="*/ 40481 h 290640"/>
              <a:gd name="connsiteX9" fmla="*/ 128587 w 962025"/>
              <a:gd name="connsiteY9" fmla="*/ 45243 h 290640"/>
              <a:gd name="connsiteX10" fmla="*/ 135731 w 962025"/>
              <a:gd name="connsiteY10" fmla="*/ 47625 h 290640"/>
              <a:gd name="connsiteX11" fmla="*/ 161925 w 962025"/>
              <a:gd name="connsiteY11" fmla="*/ 52387 h 290640"/>
              <a:gd name="connsiteX12" fmla="*/ 169069 w 962025"/>
              <a:gd name="connsiteY12" fmla="*/ 54768 h 290640"/>
              <a:gd name="connsiteX13" fmla="*/ 176212 w 962025"/>
              <a:gd name="connsiteY13" fmla="*/ 59531 h 290640"/>
              <a:gd name="connsiteX14" fmla="*/ 202406 w 962025"/>
              <a:gd name="connsiteY14" fmla="*/ 64293 h 290640"/>
              <a:gd name="connsiteX15" fmla="*/ 216694 w 962025"/>
              <a:gd name="connsiteY15" fmla="*/ 69056 h 290640"/>
              <a:gd name="connsiteX16" fmla="*/ 235744 w 962025"/>
              <a:gd name="connsiteY16" fmla="*/ 73818 h 290640"/>
              <a:gd name="connsiteX17" fmla="*/ 276225 w 962025"/>
              <a:gd name="connsiteY17" fmla="*/ 78581 h 290640"/>
              <a:gd name="connsiteX18" fmla="*/ 295275 w 962025"/>
              <a:gd name="connsiteY18" fmla="*/ 83343 h 290640"/>
              <a:gd name="connsiteX19" fmla="*/ 304800 w 962025"/>
              <a:gd name="connsiteY19" fmla="*/ 85725 h 290640"/>
              <a:gd name="connsiteX20" fmla="*/ 311944 w 962025"/>
              <a:gd name="connsiteY20" fmla="*/ 90487 h 290640"/>
              <a:gd name="connsiteX21" fmla="*/ 328612 w 962025"/>
              <a:gd name="connsiteY21" fmla="*/ 95250 h 290640"/>
              <a:gd name="connsiteX22" fmla="*/ 342900 w 962025"/>
              <a:gd name="connsiteY22" fmla="*/ 102393 h 290640"/>
              <a:gd name="connsiteX23" fmla="*/ 357187 w 962025"/>
              <a:gd name="connsiteY23" fmla="*/ 109537 h 290640"/>
              <a:gd name="connsiteX24" fmla="*/ 364331 w 962025"/>
              <a:gd name="connsiteY24" fmla="*/ 114300 h 290640"/>
              <a:gd name="connsiteX25" fmla="*/ 383381 w 962025"/>
              <a:gd name="connsiteY25" fmla="*/ 119062 h 290640"/>
              <a:gd name="connsiteX26" fmla="*/ 397669 w 962025"/>
              <a:gd name="connsiteY26" fmla="*/ 123825 h 290640"/>
              <a:gd name="connsiteX27" fmla="*/ 411956 w 962025"/>
              <a:gd name="connsiteY27" fmla="*/ 128587 h 290640"/>
              <a:gd name="connsiteX28" fmla="*/ 419100 w 962025"/>
              <a:gd name="connsiteY28" fmla="*/ 130968 h 290640"/>
              <a:gd name="connsiteX29" fmla="*/ 461962 w 962025"/>
              <a:gd name="connsiteY29" fmla="*/ 159543 h 290640"/>
              <a:gd name="connsiteX30" fmla="*/ 469106 w 962025"/>
              <a:gd name="connsiteY30" fmla="*/ 164306 h 290640"/>
              <a:gd name="connsiteX31" fmla="*/ 483394 w 962025"/>
              <a:gd name="connsiteY31" fmla="*/ 169068 h 290640"/>
              <a:gd name="connsiteX32" fmla="*/ 490537 w 962025"/>
              <a:gd name="connsiteY32" fmla="*/ 173831 h 290640"/>
              <a:gd name="connsiteX33" fmla="*/ 497681 w 962025"/>
              <a:gd name="connsiteY33" fmla="*/ 180975 h 290640"/>
              <a:gd name="connsiteX34" fmla="*/ 507206 w 962025"/>
              <a:gd name="connsiteY34" fmla="*/ 183356 h 290640"/>
              <a:gd name="connsiteX35" fmla="*/ 514350 w 962025"/>
              <a:gd name="connsiteY35" fmla="*/ 185737 h 290640"/>
              <a:gd name="connsiteX36" fmla="*/ 526256 w 962025"/>
              <a:gd name="connsiteY36" fmla="*/ 188118 h 290640"/>
              <a:gd name="connsiteX37" fmla="*/ 540544 w 962025"/>
              <a:gd name="connsiteY37" fmla="*/ 192881 h 290640"/>
              <a:gd name="connsiteX38" fmla="*/ 547687 w 962025"/>
              <a:gd name="connsiteY38" fmla="*/ 197643 h 290640"/>
              <a:gd name="connsiteX39" fmla="*/ 557212 w 962025"/>
              <a:gd name="connsiteY39" fmla="*/ 200025 h 290640"/>
              <a:gd name="connsiteX40" fmla="*/ 564356 w 962025"/>
              <a:gd name="connsiteY40" fmla="*/ 202406 h 290640"/>
              <a:gd name="connsiteX41" fmla="*/ 600075 w 962025"/>
              <a:gd name="connsiteY41" fmla="*/ 209550 h 290640"/>
              <a:gd name="connsiteX42" fmla="*/ 614362 w 962025"/>
              <a:gd name="connsiteY42" fmla="*/ 214312 h 290640"/>
              <a:gd name="connsiteX43" fmla="*/ 623887 w 962025"/>
              <a:gd name="connsiteY43" fmla="*/ 216693 h 290640"/>
              <a:gd name="connsiteX44" fmla="*/ 638175 w 962025"/>
              <a:gd name="connsiteY44" fmla="*/ 221456 h 290640"/>
              <a:gd name="connsiteX45" fmla="*/ 645319 w 962025"/>
              <a:gd name="connsiteY45" fmla="*/ 226218 h 290640"/>
              <a:gd name="connsiteX46" fmla="*/ 659606 w 962025"/>
              <a:gd name="connsiteY46" fmla="*/ 228600 h 290640"/>
              <a:gd name="connsiteX47" fmla="*/ 688181 w 962025"/>
              <a:gd name="connsiteY47" fmla="*/ 235743 h 290640"/>
              <a:gd name="connsiteX48" fmla="*/ 702469 w 962025"/>
              <a:gd name="connsiteY48" fmla="*/ 240506 h 290640"/>
              <a:gd name="connsiteX49" fmla="*/ 709612 w 962025"/>
              <a:gd name="connsiteY49" fmla="*/ 245268 h 290640"/>
              <a:gd name="connsiteX50" fmla="*/ 719137 w 962025"/>
              <a:gd name="connsiteY50" fmla="*/ 247650 h 290640"/>
              <a:gd name="connsiteX51" fmla="*/ 726281 w 962025"/>
              <a:gd name="connsiteY51" fmla="*/ 250031 h 290640"/>
              <a:gd name="connsiteX52" fmla="*/ 738187 w 962025"/>
              <a:gd name="connsiteY52" fmla="*/ 252412 h 290640"/>
              <a:gd name="connsiteX53" fmla="*/ 752475 w 962025"/>
              <a:gd name="connsiteY53" fmla="*/ 257175 h 290640"/>
              <a:gd name="connsiteX54" fmla="*/ 759619 w 962025"/>
              <a:gd name="connsiteY54" fmla="*/ 259556 h 290640"/>
              <a:gd name="connsiteX55" fmla="*/ 804862 w 962025"/>
              <a:gd name="connsiteY55" fmla="*/ 261937 h 290640"/>
              <a:gd name="connsiteX56" fmla="*/ 823912 w 962025"/>
              <a:gd name="connsiteY56" fmla="*/ 266700 h 290640"/>
              <a:gd name="connsiteX57" fmla="*/ 838200 w 962025"/>
              <a:gd name="connsiteY57" fmla="*/ 271462 h 290640"/>
              <a:gd name="connsiteX58" fmla="*/ 866775 w 962025"/>
              <a:gd name="connsiteY58" fmla="*/ 273843 h 290640"/>
              <a:gd name="connsiteX59" fmla="*/ 897731 w 962025"/>
              <a:gd name="connsiteY59" fmla="*/ 278606 h 290640"/>
              <a:gd name="connsiteX60" fmla="*/ 912019 w 962025"/>
              <a:gd name="connsiteY60" fmla="*/ 280987 h 290640"/>
              <a:gd name="connsiteX61" fmla="*/ 933450 w 962025"/>
              <a:gd name="connsiteY61" fmla="*/ 283368 h 290640"/>
              <a:gd name="connsiteX62" fmla="*/ 940594 w 962025"/>
              <a:gd name="connsiteY62" fmla="*/ 288131 h 290640"/>
              <a:gd name="connsiteX63" fmla="*/ 962025 w 962025"/>
              <a:gd name="connsiteY63" fmla="*/ 290512 h 29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62025" h="290640">
                <a:moveTo>
                  <a:pt x="0" y="0"/>
                </a:moveTo>
                <a:cubicBezTo>
                  <a:pt x="3969" y="3969"/>
                  <a:pt x="6964" y="9245"/>
                  <a:pt x="11906" y="11906"/>
                </a:cubicBezTo>
                <a:cubicBezTo>
                  <a:pt x="17669" y="15009"/>
                  <a:pt x="24606" y="15080"/>
                  <a:pt x="30956" y="16668"/>
                </a:cubicBezTo>
                <a:lnTo>
                  <a:pt x="59531" y="23812"/>
                </a:lnTo>
                <a:cubicBezTo>
                  <a:pt x="62706" y="24606"/>
                  <a:pt x="65951" y="25158"/>
                  <a:pt x="69056" y="26193"/>
                </a:cubicBezTo>
                <a:lnTo>
                  <a:pt x="90487" y="33337"/>
                </a:lnTo>
                <a:lnTo>
                  <a:pt x="97631" y="35718"/>
                </a:lnTo>
                <a:cubicBezTo>
                  <a:pt x="100012" y="36512"/>
                  <a:pt x="102340" y="37491"/>
                  <a:pt x="104775" y="38100"/>
                </a:cubicBezTo>
                <a:cubicBezTo>
                  <a:pt x="107950" y="38894"/>
                  <a:pt x="111165" y="39541"/>
                  <a:pt x="114300" y="40481"/>
                </a:cubicBezTo>
                <a:cubicBezTo>
                  <a:pt x="119108" y="41923"/>
                  <a:pt x="123825" y="43656"/>
                  <a:pt x="128587" y="45243"/>
                </a:cubicBezTo>
                <a:cubicBezTo>
                  <a:pt x="130968" y="46037"/>
                  <a:pt x="133255" y="47212"/>
                  <a:pt x="135731" y="47625"/>
                </a:cubicBezTo>
                <a:cubicBezTo>
                  <a:pt x="142102" y="48687"/>
                  <a:pt x="155267" y="50723"/>
                  <a:pt x="161925" y="52387"/>
                </a:cubicBezTo>
                <a:cubicBezTo>
                  <a:pt x="164360" y="52996"/>
                  <a:pt x="166688" y="53974"/>
                  <a:pt x="169069" y="54768"/>
                </a:cubicBezTo>
                <a:cubicBezTo>
                  <a:pt x="171450" y="56356"/>
                  <a:pt x="173652" y="58251"/>
                  <a:pt x="176212" y="59531"/>
                </a:cubicBezTo>
                <a:cubicBezTo>
                  <a:pt x="183552" y="63201"/>
                  <a:pt x="195845" y="63473"/>
                  <a:pt x="202406" y="64293"/>
                </a:cubicBezTo>
                <a:lnTo>
                  <a:pt x="216694" y="69056"/>
                </a:lnTo>
                <a:cubicBezTo>
                  <a:pt x="224471" y="71648"/>
                  <a:pt x="226546" y="72668"/>
                  <a:pt x="235744" y="73818"/>
                </a:cubicBezTo>
                <a:cubicBezTo>
                  <a:pt x="256362" y="76395"/>
                  <a:pt x="259008" y="74892"/>
                  <a:pt x="276225" y="78581"/>
                </a:cubicBezTo>
                <a:cubicBezTo>
                  <a:pt x="282625" y="79952"/>
                  <a:pt x="288925" y="81755"/>
                  <a:pt x="295275" y="83343"/>
                </a:cubicBezTo>
                <a:lnTo>
                  <a:pt x="304800" y="85725"/>
                </a:lnTo>
                <a:cubicBezTo>
                  <a:pt x="307181" y="87312"/>
                  <a:pt x="309313" y="89360"/>
                  <a:pt x="311944" y="90487"/>
                </a:cubicBezTo>
                <a:cubicBezTo>
                  <a:pt x="322643" y="95072"/>
                  <a:pt x="319332" y="90609"/>
                  <a:pt x="328612" y="95250"/>
                </a:cubicBezTo>
                <a:cubicBezTo>
                  <a:pt x="347066" y="104477"/>
                  <a:pt x="324953" y="96412"/>
                  <a:pt x="342900" y="102393"/>
                </a:cubicBezTo>
                <a:cubicBezTo>
                  <a:pt x="363376" y="116044"/>
                  <a:pt x="337469" y="99677"/>
                  <a:pt x="357187" y="109537"/>
                </a:cubicBezTo>
                <a:cubicBezTo>
                  <a:pt x="359747" y="110817"/>
                  <a:pt x="361771" y="113020"/>
                  <a:pt x="364331" y="114300"/>
                </a:cubicBezTo>
                <a:cubicBezTo>
                  <a:pt x="370110" y="117189"/>
                  <a:pt x="377406" y="117432"/>
                  <a:pt x="383381" y="119062"/>
                </a:cubicBezTo>
                <a:cubicBezTo>
                  <a:pt x="388224" y="120383"/>
                  <a:pt x="392906" y="122237"/>
                  <a:pt x="397669" y="123825"/>
                </a:cubicBezTo>
                <a:lnTo>
                  <a:pt x="411956" y="128587"/>
                </a:lnTo>
                <a:lnTo>
                  <a:pt x="419100" y="130968"/>
                </a:lnTo>
                <a:lnTo>
                  <a:pt x="461962" y="159543"/>
                </a:lnTo>
                <a:cubicBezTo>
                  <a:pt x="464343" y="161131"/>
                  <a:pt x="466391" y="163401"/>
                  <a:pt x="469106" y="164306"/>
                </a:cubicBezTo>
                <a:lnTo>
                  <a:pt x="483394" y="169068"/>
                </a:lnTo>
                <a:cubicBezTo>
                  <a:pt x="485775" y="170656"/>
                  <a:pt x="488339" y="171999"/>
                  <a:pt x="490537" y="173831"/>
                </a:cubicBezTo>
                <a:cubicBezTo>
                  <a:pt x="493124" y="175987"/>
                  <a:pt x="494757" y="179304"/>
                  <a:pt x="497681" y="180975"/>
                </a:cubicBezTo>
                <a:cubicBezTo>
                  <a:pt x="500523" y="182599"/>
                  <a:pt x="504059" y="182457"/>
                  <a:pt x="507206" y="183356"/>
                </a:cubicBezTo>
                <a:cubicBezTo>
                  <a:pt x="509620" y="184046"/>
                  <a:pt x="511915" y="185128"/>
                  <a:pt x="514350" y="185737"/>
                </a:cubicBezTo>
                <a:cubicBezTo>
                  <a:pt x="518276" y="186719"/>
                  <a:pt x="522351" y="187053"/>
                  <a:pt x="526256" y="188118"/>
                </a:cubicBezTo>
                <a:cubicBezTo>
                  <a:pt x="531099" y="189439"/>
                  <a:pt x="540544" y="192881"/>
                  <a:pt x="540544" y="192881"/>
                </a:cubicBezTo>
                <a:cubicBezTo>
                  <a:pt x="542925" y="194468"/>
                  <a:pt x="545057" y="196516"/>
                  <a:pt x="547687" y="197643"/>
                </a:cubicBezTo>
                <a:cubicBezTo>
                  <a:pt x="550695" y="198932"/>
                  <a:pt x="554065" y="199126"/>
                  <a:pt x="557212" y="200025"/>
                </a:cubicBezTo>
                <a:cubicBezTo>
                  <a:pt x="559626" y="200715"/>
                  <a:pt x="561895" y="201914"/>
                  <a:pt x="564356" y="202406"/>
                </a:cubicBezTo>
                <a:cubicBezTo>
                  <a:pt x="584304" y="206395"/>
                  <a:pt x="579312" y="202630"/>
                  <a:pt x="600075" y="209550"/>
                </a:cubicBezTo>
                <a:cubicBezTo>
                  <a:pt x="604837" y="211137"/>
                  <a:pt x="609492" y="213095"/>
                  <a:pt x="614362" y="214312"/>
                </a:cubicBezTo>
                <a:cubicBezTo>
                  <a:pt x="617537" y="215106"/>
                  <a:pt x="620752" y="215753"/>
                  <a:pt x="623887" y="216693"/>
                </a:cubicBezTo>
                <a:cubicBezTo>
                  <a:pt x="628696" y="218136"/>
                  <a:pt x="633998" y="218671"/>
                  <a:pt x="638175" y="221456"/>
                </a:cubicBezTo>
                <a:cubicBezTo>
                  <a:pt x="640556" y="223043"/>
                  <a:pt x="642604" y="225313"/>
                  <a:pt x="645319" y="226218"/>
                </a:cubicBezTo>
                <a:cubicBezTo>
                  <a:pt x="649899" y="227745"/>
                  <a:pt x="654922" y="227429"/>
                  <a:pt x="659606" y="228600"/>
                </a:cubicBezTo>
                <a:cubicBezTo>
                  <a:pt x="697325" y="238030"/>
                  <a:pt x="650813" y="229515"/>
                  <a:pt x="688181" y="235743"/>
                </a:cubicBezTo>
                <a:cubicBezTo>
                  <a:pt x="692944" y="237331"/>
                  <a:pt x="698292" y="237721"/>
                  <a:pt x="702469" y="240506"/>
                </a:cubicBezTo>
                <a:cubicBezTo>
                  <a:pt x="704850" y="242093"/>
                  <a:pt x="706982" y="244141"/>
                  <a:pt x="709612" y="245268"/>
                </a:cubicBezTo>
                <a:cubicBezTo>
                  <a:pt x="712620" y="246557"/>
                  <a:pt x="715990" y="246751"/>
                  <a:pt x="719137" y="247650"/>
                </a:cubicBezTo>
                <a:cubicBezTo>
                  <a:pt x="721551" y="248340"/>
                  <a:pt x="723846" y="249422"/>
                  <a:pt x="726281" y="250031"/>
                </a:cubicBezTo>
                <a:cubicBezTo>
                  <a:pt x="730207" y="251013"/>
                  <a:pt x="734282" y="251347"/>
                  <a:pt x="738187" y="252412"/>
                </a:cubicBezTo>
                <a:cubicBezTo>
                  <a:pt x="743030" y="253733"/>
                  <a:pt x="747712" y="255587"/>
                  <a:pt x="752475" y="257175"/>
                </a:cubicBezTo>
                <a:cubicBezTo>
                  <a:pt x="754856" y="257969"/>
                  <a:pt x="757112" y="259424"/>
                  <a:pt x="759619" y="259556"/>
                </a:cubicBezTo>
                <a:lnTo>
                  <a:pt x="804862" y="261937"/>
                </a:lnTo>
                <a:cubicBezTo>
                  <a:pt x="811212" y="263525"/>
                  <a:pt x="817702" y="264630"/>
                  <a:pt x="823912" y="266700"/>
                </a:cubicBezTo>
                <a:cubicBezTo>
                  <a:pt x="828675" y="268287"/>
                  <a:pt x="833197" y="271045"/>
                  <a:pt x="838200" y="271462"/>
                </a:cubicBezTo>
                <a:lnTo>
                  <a:pt x="866775" y="273843"/>
                </a:lnTo>
                <a:cubicBezTo>
                  <a:pt x="882479" y="279079"/>
                  <a:pt x="868266" y="274923"/>
                  <a:pt x="897731" y="278606"/>
                </a:cubicBezTo>
                <a:cubicBezTo>
                  <a:pt x="902522" y="279205"/>
                  <a:pt x="907233" y="280349"/>
                  <a:pt x="912019" y="280987"/>
                </a:cubicBezTo>
                <a:cubicBezTo>
                  <a:pt x="919144" y="281937"/>
                  <a:pt x="926306" y="282574"/>
                  <a:pt x="933450" y="283368"/>
                </a:cubicBezTo>
                <a:cubicBezTo>
                  <a:pt x="935831" y="284956"/>
                  <a:pt x="937963" y="287004"/>
                  <a:pt x="940594" y="288131"/>
                </a:cubicBezTo>
                <a:cubicBezTo>
                  <a:pt x="948395" y="291474"/>
                  <a:pt x="953606" y="290512"/>
                  <a:pt x="962025" y="290512"/>
                </a:cubicBezTo>
              </a:path>
            </a:pathLst>
          </a:custGeom>
          <a:ln w="50800">
            <a:solidFill>
              <a:srgbClr val="FF00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5" name="任意多边形: 形状 53">
            <a:extLst>
              <a:ext uri="{FF2B5EF4-FFF2-40B4-BE49-F238E27FC236}">
                <a16:creationId xmlns:a16="http://schemas.microsoft.com/office/drawing/2014/main" id="{05040DCC-477F-4245-B735-B5E7CFDB368A}"/>
              </a:ext>
            </a:extLst>
          </p:cNvPr>
          <p:cNvSpPr/>
          <p:nvPr/>
        </p:nvSpPr>
        <p:spPr>
          <a:xfrm>
            <a:off x="10738662" y="8636249"/>
            <a:ext cx="1042648" cy="65143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6" name="任意多边形: 形状 55">
            <a:extLst>
              <a:ext uri="{FF2B5EF4-FFF2-40B4-BE49-F238E27FC236}">
                <a16:creationId xmlns:a16="http://schemas.microsoft.com/office/drawing/2014/main" id="{9FE751D7-F183-4E8B-B6B6-6D96E62EA275}"/>
              </a:ext>
            </a:extLst>
          </p:cNvPr>
          <p:cNvSpPr/>
          <p:nvPr/>
        </p:nvSpPr>
        <p:spPr>
          <a:xfrm>
            <a:off x="11364345" y="8583221"/>
            <a:ext cx="1260459" cy="522665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7" name="任意多边形: 形状 57">
            <a:extLst>
              <a:ext uri="{FF2B5EF4-FFF2-40B4-BE49-F238E27FC236}">
                <a16:creationId xmlns:a16="http://schemas.microsoft.com/office/drawing/2014/main" id="{4D53A220-4D3C-4E26-8E76-FBF40DC76D3F}"/>
              </a:ext>
            </a:extLst>
          </p:cNvPr>
          <p:cNvSpPr/>
          <p:nvPr/>
        </p:nvSpPr>
        <p:spPr>
          <a:xfrm>
            <a:off x="12624806" y="9118665"/>
            <a:ext cx="1658901" cy="360086"/>
          </a:xfrm>
          <a:custGeom>
            <a:avLst/>
            <a:gdLst>
              <a:gd name="connsiteX0" fmla="*/ 0 w 742950"/>
              <a:gd name="connsiteY0" fmla="*/ 0 h 228600"/>
              <a:gd name="connsiteX1" fmla="*/ 42862 w 742950"/>
              <a:gd name="connsiteY1" fmla="*/ 4763 h 228600"/>
              <a:gd name="connsiteX2" fmla="*/ 57150 w 742950"/>
              <a:gd name="connsiteY2" fmla="*/ 14288 h 228600"/>
              <a:gd name="connsiteX3" fmla="*/ 76200 w 742950"/>
              <a:gd name="connsiteY3" fmla="*/ 19050 h 228600"/>
              <a:gd name="connsiteX4" fmla="*/ 104775 w 742950"/>
              <a:gd name="connsiteY4" fmla="*/ 38100 h 228600"/>
              <a:gd name="connsiteX5" fmla="*/ 119062 w 742950"/>
              <a:gd name="connsiteY5" fmla="*/ 42863 h 228600"/>
              <a:gd name="connsiteX6" fmla="*/ 133350 w 742950"/>
              <a:gd name="connsiteY6" fmla="*/ 52388 h 228600"/>
              <a:gd name="connsiteX7" fmla="*/ 161925 w 742950"/>
              <a:gd name="connsiteY7" fmla="*/ 61913 h 228600"/>
              <a:gd name="connsiteX8" fmla="*/ 176212 w 742950"/>
              <a:gd name="connsiteY8" fmla="*/ 71438 h 228600"/>
              <a:gd name="connsiteX9" fmla="*/ 214312 w 742950"/>
              <a:gd name="connsiteY9" fmla="*/ 80963 h 228600"/>
              <a:gd name="connsiteX10" fmla="*/ 228600 w 742950"/>
              <a:gd name="connsiteY10" fmla="*/ 90488 h 228600"/>
              <a:gd name="connsiteX11" fmla="*/ 261937 w 742950"/>
              <a:gd name="connsiteY11" fmla="*/ 100013 h 228600"/>
              <a:gd name="connsiteX12" fmla="*/ 304800 w 742950"/>
              <a:gd name="connsiteY12" fmla="*/ 114300 h 228600"/>
              <a:gd name="connsiteX13" fmla="*/ 333375 w 742950"/>
              <a:gd name="connsiteY13" fmla="*/ 128588 h 228600"/>
              <a:gd name="connsiteX14" fmla="*/ 361950 w 742950"/>
              <a:gd name="connsiteY14" fmla="*/ 138113 h 228600"/>
              <a:gd name="connsiteX15" fmla="*/ 390525 w 742950"/>
              <a:gd name="connsiteY15" fmla="*/ 147638 h 228600"/>
              <a:gd name="connsiteX16" fmla="*/ 404812 w 742950"/>
              <a:gd name="connsiteY16" fmla="*/ 152400 h 228600"/>
              <a:gd name="connsiteX17" fmla="*/ 442912 w 742950"/>
              <a:gd name="connsiteY17" fmla="*/ 157163 h 228600"/>
              <a:gd name="connsiteX18" fmla="*/ 471487 w 742950"/>
              <a:gd name="connsiteY18" fmla="*/ 166688 h 228600"/>
              <a:gd name="connsiteX19" fmla="*/ 552450 w 742950"/>
              <a:gd name="connsiteY19" fmla="*/ 180975 h 228600"/>
              <a:gd name="connsiteX20" fmla="*/ 566737 w 742950"/>
              <a:gd name="connsiteY20" fmla="*/ 190500 h 228600"/>
              <a:gd name="connsiteX21" fmla="*/ 581025 w 742950"/>
              <a:gd name="connsiteY21" fmla="*/ 195263 h 228600"/>
              <a:gd name="connsiteX22" fmla="*/ 642937 w 742950"/>
              <a:gd name="connsiteY22" fmla="*/ 204788 h 228600"/>
              <a:gd name="connsiteX23" fmla="*/ 695325 w 742950"/>
              <a:gd name="connsiteY23" fmla="*/ 214313 h 228600"/>
              <a:gd name="connsiteX24" fmla="*/ 709612 w 742950"/>
              <a:gd name="connsiteY24" fmla="*/ 219075 h 228600"/>
              <a:gd name="connsiteX25" fmla="*/ 728662 w 742950"/>
              <a:gd name="connsiteY25" fmla="*/ 223838 h 228600"/>
              <a:gd name="connsiteX26" fmla="*/ 742950 w 742950"/>
              <a:gd name="connsiteY26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2950" h="228600">
                <a:moveTo>
                  <a:pt x="0" y="0"/>
                </a:moveTo>
                <a:cubicBezTo>
                  <a:pt x="14287" y="1588"/>
                  <a:pt x="28916" y="1276"/>
                  <a:pt x="42862" y="4763"/>
                </a:cubicBezTo>
                <a:cubicBezTo>
                  <a:pt x="48415" y="6151"/>
                  <a:pt x="51889" y="12033"/>
                  <a:pt x="57150" y="14288"/>
                </a:cubicBezTo>
                <a:cubicBezTo>
                  <a:pt x="63166" y="16866"/>
                  <a:pt x="69850" y="17463"/>
                  <a:pt x="76200" y="19050"/>
                </a:cubicBezTo>
                <a:cubicBezTo>
                  <a:pt x="85725" y="25400"/>
                  <a:pt x="93915" y="34479"/>
                  <a:pt x="104775" y="38100"/>
                </a:cubicBezTo>
                <a:cubicBezTo>
                  <a:pt x="109537" y="39688"/>
                  <a:pt x="114572" y="40618"/>
                  <a:pt x="119062" y="42863"/>
                </a:cubicBezTo>
                <a:cubicBezTo>
                  <a:pt x="124182" y="45423"/>
                  <a:pt x="128119" y="50063"/>
                  <a:pt x="133350" y="52388"/>
                </a:cubicBezTo>
                <a:cubicBezTo>
                  <a:pt x="142525" y="56466"/>
                  <a:pt x="153571" y="56344"/>
                  <a:pt x="161925" y="61913"/>
                </a:cubicBezTo>
                <a:cubicBezTo>
                  <a:pt x="166687" y="65088"/>
                  <a:pt x="170853" y="69428"/>
                  <a:pt x="176212" y="71438"/>
                </a:cubicBezTo>
                <a:cubicBezTo>
                  <a:pt x="197962" y="79594"/>
                  <a:pt x="196678" y="72146"/>
                  <a:pt x="214312" y="80963"/>
                </a:cubicBezTo>
                <a:cubicBezTo>
                  <a:pt x="219432" y="83523"/>
                  <a:pt x="223480" y="87928"/>
                  <a:pt x="228600" y="90488"/>
                </a:cubicBezTo>
                <a:cubicBezTo>
                  <a:pt x="236599" y="94487"/>
                  <a:pt x="254313" y="97726"/>
                  <a:pt x="261937" y="100013"/>
                </a:cubicBezTo>
                <a:cubicBezTo>
                  <a:pt x="276362" y="104341"/>
                  <a:pt x="290512" y="109537"/>
                  <a:pt x="304800" y="114300"/>
                </a:cubicBezTo>
                <a:cubicBezTo>
                  <a:pt x="356896" y="131665"/>
                  <a:pt x="277991" y="103973"/>
                  <a:pt x="333375" y="128588"/>
                </a:cubicBezTo>
                <a:cubicBezTo>
                  <a:pt x="342550" y="132666"/>
                  <a:pt x="352425" y="134938"/>
                  <a:pt x="361950" y="138113"/>
                </a:cubicBezTo>
                <a:lnTo>
                  <a:pt x="390525" y="147638"/>
                </a:lnTo>
                <a:cubicBezTo>
                  <a:pt x="395287" y="149225"/>
                  <a:pt x="399831" y="151777"/>
                  <a:pt x="404812" y="152400"/>
                </a:cubicBezTo>
                <a:lnTo>
                  <a:pt x="442912" y="157163"/>
                </a:lnTo>
                <a:cubicBezTo>
                  <a:pt x="452437" y="160338"/>
                  <a:pt x="461583" y="165037"/>
                  <a:pt x="471487" y="166688"/>
                </a:cubicBezTo>
                <a:cubicBezTo>
                  <a:pt x="536622" y="177544"/>
                  <a:pt x="509699" y="172426"/>
                  <a:pt x="552450" y="180975"/>
                </a:cubicBezTo>
                <a:cubicBezTo>
                  <a:pt x="557212" y="184150"/>
                  <a:pt x="561618" y="187940"/>
                  <a:pt x="566737" y="190500"/>
                </a:cubicBezTo>
                <a:cubicBezTo>
                  <a:pt x="571227" y="192745"/>
                  <a:pt x="576198" y="193884"/>
                  <a:pt x="581025" y="195263"/>
                </a:cubicBezTo>
                <a:cubicBezTo>
                  <a:pt x="607267" y="202761"/>
                  <a:pt x="608403" y="200950"/>
                  <a:pt x="642937" y="204788"/>
                </a:cubicBezTo>
                <a:cubicBezTo>
                  <a:pt x="675705" y="215709"/>
                  <a:pt x="636086" y="203542"/>
                  <a:pt x="695325" y="214313"/>
                </a:cubicBezTo>
                <a:cubicBezTo>
                  <a:pt x="700264" y="215211"/>
                  <a:pt x="704785" y="217696"/>
                  <a:pt x="709612" y="219075"/>
                </a:cubicBezTo>
                <a:cubicBezTo>
                  <a:pt x="715906" y="220873"/>
                  <a:pt x="722368" y="222040"/>
                  <a:pt x="728662" y="223838"/>
                </a:cubicBezTo>
                <a:cubicBezTo>
                  <a:pt x="733489" y="225217"/>
                  <a:pt x="742950" y="228600"/>
                  <a:pt x="742950" y="228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8" name="任意多边形: 形状 59">
            <a:extLst>
              <a:ext uri="{FF2B5EF4-FFF2-40B4-BE49-F238E27FC236}">
                <a16:creationId xmlns:a16="http://schemas.microsoft.com/office/drawing/2014/main" id="{5F6C5438-F4D7-49D6-92F7-93834F7ABA7D}"/>
              </a:ext>
            </a:extLst>
          </p:cNvPr>
          <p:cNvSpPr/>
          <p:nvPr/>
        </p:nvSpPr>
        <p:spPr>
          <a:xfrm flipV="1">
            <a:off x="12624809" y="9105885"/>
            <a:ext cx="1734111" cy="115800"/>
          </a:xfrm>
          <a:custGeom>
            <a:avLst/>
            <a:gdLst>
              <a:gd name="connsiteX0" fmla="*/ 0 w 1052513"/>
              <a:gd name="connsiteY0" fmla="*/ 52916 h 52916"/>
              <a:gd name="connsiteX1" fmla="*/ 309563 w 1052513"/>
              <a:gd name="connsiteY1" fmla="*/ 43391 h 52916"/>
              <a:gd name="connsiteX2" fmla="*/ 333375 w 1052513"/>
              <a:gd name="connsiteY2" fmla="*/ 38628 h 52916"/>
              <a:gd name="connsiteX3" fmla="*/ 400050 w 1052513"/>
              <a:gd name="connsiteY3" fmla="*/ 33866 h 52916"/>
              <a:gd name="connsiteX4" fmla="*/ 438150 w 1052513"/>
              <a:gd name="connsiteY4" fmla="*/ 29103 h 52916"/>
              <a:gd name="connsiteX5" fmla="*/ 542925 w 1052513"/>
              <a:gd name="connsiteY5" fmla="*/ 24341 h 52916"/>
              <a:gd name="connsiteX6" fmla="*/ 557213 w 1052513"/>
              <a:gd name="connsiteY6" fmla="*/ 19578 h 52916"/>
              <a:gd name="connsiteX7" fmla="*/ 590550 w 1052513"/>
              <a:gd name="connsiteY7" fmla="*/ 14816 h 52916"/>
              <a:gd name="connsiteX8" fmla="*/ 852488 w 1052513"/>
              <a:gd name="connsiteY8" fmla="*/ 10053 h 52916"/>
              <a:gd name="connsiteX9" fmla="*/ 1052513 w 1052513"/>
              <a:gd name="connsiteY9" fmla="*/ 5291 h 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13" h="52916">
                <a:moveTo>
                  <a:pt x="0" y="52916"/>
                </a:moveTo>
                <a:lnTo>
                  <a:pt x="309563" y="43391"/>
                </a:lnTo>
                <a:cubicBezTo>
                  <a:pt x="317643" y="42901"/>
                  <a:pt x="325325" y="39475"/>
                  <a:pt x="333375" y="38628"/>
                </a:cubicBezTo>
                <a:cubicBezTo>
                  <a:pt x="355534" y="36295"/>
                  <a:pt x="377860" y="35883"/>
                  <a:pt x="400050" y="33866"/>
                </a:cubicBezTo>
                <a:cubicBezTo>
                  <a:pt x="412796" y="32707"/>
                  <a:pt x="425379" y="29954"/>
                  <a:pt x="438150" y="29103"/>
                </a:cubicBezTo>
                <a:cubicBezTo>
                  <a:pt x="473034" y="26777"/>
                  <a:pt x="508000" y="25928"/>
                  <a:pt x="542925" y="24341"/>
                </a:cubicBezTo>
                <a:cubicBezTo>
                  <a:pt x="547688" y="22753"/>
                  <a:pt x="552290" y="20563"/>
                  <a:pt x="557213" y="19578"/>
                </a:cubicBezTo>
                <a:cubicBezTo>
                  <a:pt x="568220" y="17377"/>
                  <a:pt x="579331" y="15178"/>
                  <a:pt x="590550" y="14816"/>
                </a:cubicBezTo>
                <a:cubicBezTo>
                  <a:pt x="677832" y="12000"/>
                  <a:pt x="765175" y="11641"/>
                  <a:pt x="852488" y="10053"/>
                </a:cubicBezTo>
                <a:cubicBezTo>
                  <a:pt x="930062" y="-9339"/>
                  <a:pt x="864993" y="5291"/>
                  <a:pt x="1052513" y="5291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9" name="任意多边形: 形状 61">
            <a:extLst>
              <a:ext uri="{FF2B5EF4-FFF2-40B4-BE49-F238E27FC236}">
                <a16:creationId xmlns:a16="http://schemas.microsoft.com/office/drawing/2014/main" id="{03312296-7AFA-4AE0-8D8A-834B880EF958}"/>
              </a:ext>
            </a:extLst>
          </p:cNvPr>
          <p:cNvSpPr/>
          <p:nvPr/>
        </p:nvSpPr>
        <p:spPr>
          <a:xfrm flipV="1">
            <a:off x="11763955" y="9300451"/>
            <a:ext cx="1946748" cy="431130"/>
          </a:xfrm>
          <a:custGeom>
            <a:avLst/>
            <a:gdLst>
              <a:gd name="connsiteX0" fmla="*/ 0 w 1052513"/>
              <a:gd name="connsiteY0" fmla="*/ 52916 h 52916"/>
              <a:gd name="connsiteX1" fmla="*/ 309563 w 1052513"/>
              <a:gd name="connsiteY1" fmla="*/ 43391 h 52916"/>
              <a:gd name="connsiteX2" fmla="*/ 333375 w 1052513"/>
              <a:gd name="connsiteY2" fmla="*/ 38628 h 52916"/>
              <a:gd name="connsiteX3" fmla="*/ 400050 w 1052513"/>
              <a:gd name="connsiteY3" fmla="*/ 33866 h 52916"/>
              <a:gd name="connsiteX4" fmla="*/ 438150 w 1052513"/>
              <a:gd name="connsiteY4" fmla="*/ 29103 h 52916"/>
              <a:gd name="connsiteX5" fmla="*/ 542925 w 1052513"/>
              <a:gd name="connsiteY5" fmla="*/ 24341 h 52916"/>
              <a:gd name="connsiteX6" fmla="*/ 557213 w 1052513"/>
              <a:gd name="connsiteY6" fmla="*/ 19578 h 52916"/>
              <a:gd name="connsiteX7" fmla="*/ 590550 w 1052513"/>
              <a:gd name="connsiteY7" fmla="*/ 14816 h 52916"/>
              <a:gd name="connsiteX8" fmla="*/ 852488 w 1052513"/>
              <a:gd name="connsiteY8" fmla="*/ 10053 h 52916"/>
              <a:gd name="connsiteX9" fmla="*/ 1052513 w 1052513"/>
              <a:gd name="connsiteY9" fmla="*/ 5291 h 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13" h="52916">
                <a:moveTo>
                  <a:pt x="0" y="52916"/>
                </a:moveTo>
                <a:lnTo>
                  <a:pt x="309563" y="43391"/>
                </a:lnTo>
                <a:cubicBezTo>
                  <a:pt x="317643" y="42901"/>
                  <a:pt x="325325" y="39475"/>
                  <a:pt x="333375" y="38628"/>
                </a:cubicBezTo>
                <a:cubicBezTo>
                  <a:pt x="355534" y="36295"/>
                  <a:pt x="377860" y="35883"/>
                  <a:pt x="400050" y="33866"/>
                </a:cubicBezTo>
                <a:cubicBezTo>
                  <a:pt x="412796" y="32707"/>
                  <a:pt x="425379" y="29954"/>
                  <a:pt x="438150" y="29103"/>
                </a:cubicBezTo>
                <a:cubicBezTo>
                  <a:pt x="473034" y="26777"/>
                  <a:pt x="508000" y="25928"/>
                  <a:pt x="542925" y="24341"/>
                </a:cubicBezTo>
                <a:cubicBezTo>
                  <a:pt x="547688" y="22753"/>
                  <a:pt x="552290" y="20563"/>
                  <a:pt x="557213" y="19578"/>
                </a:cubicBezTo>
                <a:cubicBezTo>
                  <a:pt x="568220" y="17377"/>
                  <a:pt x="579331" y="15178"/>
                  <a:pt x="590550" y="14816"/>
                </a:cubicBezTo>
                <a:cubicBezTo>
                  <a:pt x="677832" y="12000"/>
                  <a:pt x="765175" y="11641"/>
                  <a:pt x="852488" y="10053"/>
                </a:cubicBezTo>
                <a:cubicBezTo>
                  <a:pt x="930062" y="-9339"/>
                  <a:pt x="864993" y="5291"/>
                  <a:pt x="1052513" y="5291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0" name="任意多边形: 形状 63">
            <a:extLst>
              <a:ext uri="{FF2B5EF4-FFF2-40B4-BE49-F238E27FC236}">
                <a16:creationId xmlns:a16="http://schemas.microsoft.com/office/drawing/2014/main" id="{94407055-5593-462C-9ABE-6BC9FB13CCED}"/>
              </a:ext>
            </a:extLst>
          </p:cNvPr>
          <p:cNvSpPr/>
          <p:nvPr/>
        </p:nvSpPr>
        <p:spPr>
          <a:xfrm flipV="1">
            <a:off x="1648809" y="12118670"/>
            <a:ext cx="1147010" cy="93427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1" name="任意多边形: 形状 64">
            <a:extLst>
              <a:ext uri="{FF2B5EF4-FFF2-40B4-BE49-F238E27FC236}">
                <a16:creationId xmlns:a16="http://schemas.microsoft.com/office/drawing/2014/main" id="{97F0C492-341D-4EC9-9B14-0D98BAF357D0}"/>
              </a:ext>
            </a:extLst>
          </p:cNvPr>
          <p:cNvSpPr/>
          <p:nvPr/>
        </p:nvSpPr>
        <p:spPr>
          <a:xfrm>
            <a:off x="2807765" y="12136339"/>
            <a:ext cx="1813081" cy="222196"/>
          </a:xfrm>
          <a:custGeom>
            <a:avLst/>
            <a:gdLst>
              <a:gd name="connsiteX0" fmla="*/ 0 w 1079500"/>
              <a:gd name="connsiteY0" fmla="*/ 0 h 122042"/>
              <a:gd name="connsiteX1" fmla="*/ 495300 w 1079500"/>
              <a:gd name="connsiteY1" fmla="*/ 6350 h 122042"/>
              <a:gd name="connsiteX2" fmla="*/ 520700 w 1079500"/>
              <a:gd name="connsiteY2" fmla="*/ 19050 h 122042"/>
              <a:gd name="connsiteX3" fmla="*/ 590550 w 1079500"/>
              <a:gd name="connsiteY3" fmla="*/ 31750 h 122042"/>
              <a:gd name="connsiteX4" fmla="*/ 635000 w 1079500"/>
              <a:gd name="connsiteY4" fmla="*/ 44450 h 122042"/>
              <a:gd name="connsiteX5" fmla="*/ 692150 w 1079500"/>
              <a:gd name="connsiteY5" fmla="*/ 50800 h 122042"/>
              <a:gd name="connsiteX6" fmla="*/ 755650 w 1079500"/>
              <a:gd name="connsiteY6" fmla="*/ 63500 h 122042"/>
              <a:gd name="connsiteX7" fmla="*/ 857250 w 1079500"/>
              <a:gd name="connsiteY7" fmla="*/ 76200 h 122042"/>
              <a:gd name="connsiteX8" fmla="*/ 876300 w 1079500"/>
              <a:gd name="connsiteY8" fmla="*/ 82550 h 122042"/>
              <a:gd name="connsiteX9" fmla="*/ 984250 w 1079500"/>
              <a:gd name="connsiteY9" fmla="*/ 101600 h 122042"/>
              <a:gd name="connsiteX10" fmla="*/ 1003300 w 1079500"/>
              <a:gd name="connsiteY10" fmla="*/ 107950 h 122042"/>
              <a:gd name="connsiteX11" fmla="*/ 1022350 w 1079500"/>
              <a:gd name="connsiteY11" fmla="*/ 120650 h 122042"/>
              <a:gd name="connsiteX12" fmla="*/ 1079500 w 1079500"/>
              <a:gd name="connsiteY12" fmla="*/ 120650 h 12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9500" h="122042">
                <a:moveTo>
                  <a:pt x="0" y="0"/>
                </a:moveTo>
                <a:cubicBezTo>
                  <a:pt x="165100" y="2117"/>
                  <a:pt x="330297" y="313"/>
                  <a:pt x="495300" y="6350"/>
                </a:cubicBezTo>
                <a:cubicBezTo>
                  <a:pt x="504760" y="6696"/>
                  <a:pt x="511999" y="15321"/>
                  <a:pt x="520700" y="19050"/>
                </a:cubicBezTo>
                <a:cubicBezTo>
                  <a:pt x="544884" y="29415"/>
                  <a:pt x="561294" y="28093"/>
                  <a:pt x="590550" y="31750"/>
                </a:cubicBezTo>
                <a:cubicBezTo>
                  <a:pt x="604775" y="36492"/>
                  <a:pt x="620192" y="42172"/>
                  <a:pt x="635000" y="44450"/>
                </a:cubicBezTo>
                <a:cubicBezTo>
                  <a:pt x="653944" y="47365"/>
                  <a:pt x="673100" y="48683"/>
                  <a:pt x="692150" y="50800"/>
                </a:cubicBezTo>
                <a:cubicBezTo>
                  <a:pt x="721598" y="58162"/>
                  <a:pt x="721397" y="58829"/>
                  <a:pt x="755650" y="63500"/>
                </a:cubicBezTo>
                <a:cubicBezTo>
                  <a:pt x="789467" y="68111"/>
                  <a:pt x="857250" y="76200"/>
                  <a:pt x="857250" y="76200"/>
                </a:cubicBezTo>
                <a:cubicBezTo>
                  <a:pt x="863600" y="78317"/>
                  <a:pt x="869778" y="81045"/>
                  <a:pt x="876300" y="82550"/>
                </a:cubicBezTo>
                <a:cubicBezTo>
                  <a:pt x="927115" y="94276"/>
                  <a:pt x="937403" y="94908"/>
                  <a:pt x="984250" y="101600"/>
                </a:cubicBezTo>
                <a:cubicBezTo>
                  <a:pt x="990600" y="103717"/>
                  <a:pt x="997313" y="104957"/>
                  <a:pt x="1003300" y="107950"/>
                </a:cubicBezTo>
                <a:cubicBezTo>
                  <a:pt x="1010126" y="111363"/>
                  <a:pt x="1014822" y="119395"/>
                  <a:pt x="1022350" y="120650"/>
                </a:cubicBezTo>
                <a:cubicBezTo>
                  <a:pt x="1041141" y="123782"/>
                  <a:pt x="1060450" y="120650"/>
                  <a:pt x="1079500" y="12065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2" name="任意多边形: 形状 66">
            <a:extLst>
              <a:ext uri="{FF2B5EF4-FFF2-40B4-BE49-F238E27FC236}">
                <a16:creationId xmlns:a16="http://schemas.microsoft.com/office/drawing/2014/main" id="{E732007D-0870-462F-B0E6-B554788CAFDA}"/>
              </a:ext>
            </a:extLst>
          </p:cNvPr>
          <p:cNvSpPr/>
          <p:nvPr/>
        </p:nvSpPr>
        <p:spPr>
          <a:xfrm>
            <a:off x="2807764" y="12112314"/>
            <a:ext cx="1727072" cy="400235"/>
          </a:xfrm>
          <a:custGeom>
            <a:avLst/>
            <a:gdLst>
              <a:gd name="connsiteX0" fmla="*/ 0 w 1155700"/>
              <a:gd name="connsiteY0" fmla="*/ 8760 h 116727"/>
              <a:gd name="connsiteX1" fmla="*/ 571500 w 1155700"/>
              <a:gd name="connsiteY1" fmla="*/ 8760 h 116727"/>
              <a:gd name="connsiteX2" fmla="*/ 673100 w 1155700"/>
              <a:gd name="connsiteY2" fmla="*/ 27810 h 116727"/>
              <a:gd name="connsiteX3" fmla="*/ 774700 w 1155700"/>
              <a:gd name="connsiteY3" fmla="*/ 34160 h 116727"/>
              <a:gd name="connsiteX4" fmla="*/ 800100 w 1155700"/>
              <a:gd name="connsiteY4" fmla="*/ 40510 h 116727"/>
              <a:gd name="connsiteX5" fmla="*/ 831850 w 1155700"/>
              <a:gd name="connsiteY5" fmla="*/ 46860 h 116727"/>
              <a:gd name="connsiteX6" fmla="*/ 869950 w 1155700"/>
              <a:gd name="connsiteY6" fmla="*/ 59560 h 116727"/>
              <a:gd name="connsiteX7" fmla="*/ 895350 w 1155700"/>
              <a:gd name="connsiteY7" fmla="*/ 65910 h 116727"/>
              <a:gd name="connsiteX8" fmla="*/ 914400 w 1155700"/>
              <a:gd name="connsiteY8" fmla="*/ 72260 h 116727"/>
              <a:gd name="connsiteX9" fmla="*/ 977900 w 1155700"/>
              <a:gd name="connsiteY9" fmla="*/ 78610 h 116727"/>
              <a:gd name="connsiteX10" fmla="*/ 1035050 w 1155700"/>
              <a:gd name="connsiteY10" fmla="*/ 97660 h 116727"/>
              <a:gd name="connsiteX11" fmla="*/ 1054100 w 1155700"/>
              <a:gd name="connsiteY11" fmla="*/ 104010 h 116727"/>
              <a:gd name="connsiteX12" fmla="*/ 1130300 w 1155700"/>
              <a:gd name="connsiteY12" fmla="*/ 110360 h 116727"/>
              <a:gd name="connsiteX13" fmla="*/ 1155700 w 1155700"/>
              <a:gd name="connsiteY13" fmla="*/ 116710 h 11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5700" h="116727">
                <a:moveTo>
                  <a:pt x="0" y="8760"/>
                </a:moveTo>
                <a:cubicBezTo>
                  <a:pt x="254090" y="-3944"/>
                  <a:pt x="157709" y="-1850"/>
                  <a:pt x="571500" y="8760"/>
                </a:cubicBezTo>
                <a:cubicBezTo>
                  <a:pt x="790984" y="14388"/>
                  <a:pt x="450926" y="13924"/>
                  <a:pt x="673100" y="27810"/>
                </a:cubicBezTo>
                <a:lnTo>
                  <a:pt x="774700" y="34160"/>
                </a:lnTo>
                <a:cubicBezTo>
                  <a:pt x="783167" y="36277"/>
                  <a:pt x="791581" y="38617"/>
                  <a:pt x="800100" y="40510"/>
                </a:cubicBezTo>
                <a:cubicBezTo>
                  <a:pt x="810636" y="42851"/>
                  <a:pt x="821437" y="44020"/>
                  <a:pt x="831850" y="46860"/>
                </a:cubicBezTo>
                <a:cubicBezTo>
                  <a:pt x="844765" y="50382"/>
                  <a:pt x="856963" y="56313"/>
                  <a:pt x="869950" y="59560"/>
                </a:cubicBezTo>
                <a:cubicBezTo>
                  <a:pt x="878417" y="61677"/>
                  <a:pt x="886959" y="63512"/>
                  <a:pt x="895350" y="65910"/>
                </a:cubicBezTo>
                <a:cubicBezTo>
                  <a:pt x="901786" y="67749"/>
                  <a:pt x="907784" y="71242"/>
                  <a:pt x="914400" y="72260"/>
                </a:cubicBezTo>
                <a:cubicBezTo>
                  <a:pt x="935425" y="75495"/>
                  <a:pt x="956733" y="76493"/>
                  <a:pt x="977900" y="78610"/>
                </a:cubicBezTo>
                <a:lnTo>
                  <a:pt x="1035050" y="97660"/>
                </a:lnTo>
                <a:cubicBezTo>
                  <a:pt x="1041400" y="99777"/>
                  <a:pt x="1047430" y="103454"/>
                  <a:pt x="1054100" y="104010"/>
                </a:cubicBezTo>
                <a:lnTo>
                  <a:pt x="1130300" y="110360"/>
                </a:lnTo>
                <a:cubicBezTo>
                  <a:pt x="1151358" y="117379"/>
                  <a:pt x="1142657" y="116710"/>
                  <a:pt x="1155700" y="116710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3" name="任意多边形: 形状 68">
            <a:extLst>
              <a:ext uri="{FF2B5EF4-FFF2-40B4-BE49-F238E27FC236}">
                <a16:creationId xmlns:a16="http://schemas.microsoft.com/office/drawing/2014/main" id="{759AB374-68B6-429F-9852-E01BC7EDE8BE}"/>
              </a:ext>
            </a:extLst>
          </p:cNvPr>
          <p:cNvSpPr/>
          <p:nvPr/>
        </p:nvSpPr>
        <p:spPr>
          <a:xfrm>
            <a:off x="4812262" y="11992555"/>
            <a:ext cx="1101735" cy="8823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4" name="任意多边形: 形状 69">
            <a:extLst>
              <a:ext uri="{FF2B5EF4-FFF2-40B4-BE49-F238E27FC236}">
                <a16:creationId xmlns:a16="http://schemas.microsoft.com/office/drawing/2014/main" id="{247A2234-BCE7-491A-9E9F-E8EA1CCDF6E4}"/>
              </a:ext>
            </a:extLst>
          </p:cNvPr>
          <p:cNvSpPr/>
          <p:nvPr/>
        </p:nvSpPr>
        <p:spPr>
          <a:xfrm>
            <a:off x="3009760" y="11718424"/>
            <a:ext cx="1802494" cy="274130"/>
          </a:xfrm>
          <a:custGeom>
            <a:avLst/>
            <a:gdLst>
              <a:gd name="connsiteX0" fmla="*/ 914400 w 914400"/>
              <a:gd name="connsiteY0" fmla="*/ 177800 h 177800"/>
              <a:gd name="connsiteX1" fmla="*/ 723900 w 914400"/>
              <a:gd name="connsiteY1" fmla="*/ 171450 h 177800"/>
              <a:gd name="connsiteX2" fmla="*/ 666750 w 914400"/>
              <a:gd name="connsiteY2" fmla="*/ 165100 h 177800"/>
              <a:gd name="connsiteX3" fmla="*/ 647700 w 914400"/>
              <a:gd name="connsiteY3" fmla="*/ 158750 h 177800"/>
              <a:gd name="connsiteX4" fmla="*/ 577850 w 914400"/>
              <a:gd name="connsiteY4" fmla="*/ 152400 h 177800"/>
              <a:gd name="connsiteX5" fmla="*/ 476250 w 914400"/>
              <a:gd name="connsiteY5" fmla="*/ 139700 h 177800"/>
              <a:gd name="connsiteX6" fmla="*/ 450850 w 914400"/>
              <a:gd name="connsiteY6" fmla="*/ 133350 h 177800"/>
              <a:gd name="connsiteX7" fmla="*/ 336550 w 914400"/>
              <a:gd name="connsiteY7" fmla="*/ 127000 h 177800"/>
              <a:gd name="connsiteX8" fmla="*/ 317500 w 914400"/>
              <a:gd name="connsiteY8" fmla="*/ 114300 h 177800"/>
              <a:gd name="connsiteX9" fmla="*/ 298450 w 914400"/>
              <a:gd name="connsiteY9" fmla="*/ 107950 h 177800"/>
              <a:gd name="connsiteX10" fmla="*/ 247650 w 914400"/>
              <a:gd name="connsiteY10" fmla="*/ 95250 h 177800"/>
              <a:gd name="connsiteX11" fmla="*/ 203200 w 914400"/>
              <a:gd name="connsiteY11" fmla="*/ 82550 h 177800"/>
              <a:gd name="connsiteX12" fmla="*/ 152400 w 914400"/>
              <a:gd name="connsiteY12" fmla="*/ 50800 h 177800"/>
              <a:gd name="connsiteX13" fmla="*/ 133350 w 914400"/>
              <a:gd name="connsiteY13" fmla="*/ 38100 h 177800"/>
              <a:gd name="connsiteX14" fmla="*/ 63500 w 914400"/>
              <a:gd name="connsiteY14" fmla="*/ 25400 h 177800"/>
              <a:gd name="connsiteX15" fmla="*/ 25400 w 914400"/>
              <a:gd name="connsiteY15" fmla="*/ 12700 h 177800"/>
              <a:gd name="connsiteX16" fmla="*/ 0 w 914400"/>
              <a:gd name="connsiteY16" fmla="*/ 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" h="177800">
                <a:moveTo>
                  <a:pt x="914400" y="177800"/>
                </a:moveTo>
                <a:lnTo>
                  <a:pt x="723900" y="171450"/>
                </a:lnTo>
                <a:cubicBezTo>
                  <a:pt x="704758" y="170468"/>
                  <a:pt x="685656" y="168251"/>
                  <a:pt x="666750" y="165100"/>
                </a:cubicBezTo>
                <a:cubicBezTo>
                  <a:pt x="660148" y="164000"/>
                  <a:pt x="654326" y="159697"/>
                  <a:pt x="647700" y="158750"/>
                </a:cubicBezTo>
                <a:cubicBezTo>
                  <a:pt x="624556" y="155444"/>
                  <a:pt x="601133" y="154517"/>
                  <a:pt x="577850" y="152400"/>
                </a:cubicBezTo>
                <a:cubicBezTo>
                  <a:pt x="528532" y="135961"/>
                  <a:pt x="582320" y="152179"/>
                  <a:pt x="476250" y="139700"/>
                </a:cubicBezTo>
                <a:cubicBezTo>
                  <a:pt x="467583" y="138680"/>
                  <a:pt x="459541" y="134140"/>
                  <a:pt x="450850" y="133350"/>
                </a:cubicBezTo>
                <a:cubicBezTo>
                  <a:pt x="412848" y="129895"/>
                  <a:pt x="374650" y="129117"/>
                  <a:pt x="336550" y="127000"/>
                </a:cubicBezTo>
                <a:cubicBezTo>
                  <a:pt x="330200" y="122767"/>
                  <a:pt x="324326" y="117713"/>
                  <a:pt x="317500" y="114300"/>
                </a:cubicBezTo>
                <a:cubicBezTo>
                  <a:pt x="311513" y="111307"/>
                  <a:pt x="304908" y="109711"/>
                  <a:pt x="298450" y="107950"/>
                </a:cubicBezTo>
                <a:cubicBezTo>
                  <a:pt x="281611" y="103357"/>
                  <a:pt x="264209" y="100770"/>
                  <a:pt x="247650" y="95250"/>
                </a:cubicBezTo>
                <a:cubicBezTo>
                  <a:pt x="220321" y="86140"/>
                  <a:pt x="235094" y="90523"/>
                  <a:pt x="203200" y="82550"/>
                </a:cubicBezTo>
                <a:cubicBezTo>
                  <a:pt x="172735" y="36853"/>
                  <a:pt x="215876" y="93117"/>
                  <a:pt x="152400" y="50800"/>
                </a:cubicBezTo>
                <a:cubicBezTo>
                  <a:pt x="146050" y="46567"/>
                  <a:pt x="140176" y="41513"/>
                  <a:pt x="133350" y="38100"/>
                </a:cubicBezTo>
                <a:cubicBezTo>
                  <a:pt x="113773" y="28311"/>
                  <a:pt x="81012" y="27589"/>
                  <a:pt x="63500" y="25400"/>
                </a:cubicBezTo>
                <a:lnTo>
                  <a:pt x="25400" y="12700"/>
                </a:lnTo>
                <a:cubicBezTo>
                  <a:pt x="3510" y="5403"/>
                  <a:pt x="11083" y="11083"/>
                  <a:pt x="0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5" name="任意多边形: 形状 70">
            <a:extLst>
              <a:ext uri="{FF2B5EF4-FFF2-40B4-BE49-F238E27FC236}">
                <a16:creationId xmlns:a16="http://schemas.microsoft.com/office/drawing/2014/main" id="{60277189-A39C-46B4-B568-F30419FFD188}"/>
              </a:ext>
            </a:extLst>
          </p:cNvPr>
          <p:cNvSpPr/>
          <p:nvPr/>
        </p:nvSpPr>
        <p:spPr>
          <a:xfrm>
            <a:off x="3090559" y="11416882"/>
            <a:ext cx="1727072" cy="598267"/>
          </a:xfrm>
          <a:custGeom>
            <a:avLst/>
            <a:gdLst>
              <a:gd name="connsiteX0" fmla="*/ 869950 w 869950"/>
              <a:gd name="connsiteY0" fmla="*/ 285750 h 285750"/>
              <a:gd name="connsiteX1" fmla="*/ 717550 w 869950"/>
              <a:gd name="connsiteY1" fmla="*/ 279400 h 285750"/>
              <a:gd name="connsiteX2" fmla="*/ 679450 w 869950"/>
              <a:gd name="connsiteY2" fmla="*/ 266700 h 285750"/>
              <a:gd name="connsiteX3" fmla="*/ 615950 w 869950"/>
              <a:gd name="connsiteY3" fmla="*/ 247650 h 285750"/>
              <a:gd name="connsiteX4" fmla="*/ 596900 w 869950"/>
              <a:gd name="connsiteY4" fmla="*/ 241300 h 285750"/>
              <a:gd name="connsiteX5" fmla="*/ 577850 w 869950"/>
              <a:gd name="connsiteY5" fmla="*/ 234950 h 285750"/>
              <a:gd name="connsiteX6" fmla="*/ 539750 w 869950"/>
              <a:gd name="connsiteY6" fmla="*/ 215900 h 285750"/>
              <a:gd name="connsiteX7" fmla="*/ 520700 w 869950"/>
              <a:gd name="connsiteY7" fmla="*/ 203200 h 285750"/>
              <a:gd name="connsiteX8" fmla="*/ 482600 w 869950"/>
              <a:gd name="connsiteY8" fmla="*/ 190500 h 285750"/>
              <a:gd name="connsiteX9" fmla="*/ 463550 w 869950"/>
              <a:gd name="connsiteY9" fmla="*/ 184150 h 285750"/>
              <a:gd name="connsiteX10" fmla="*/ 438150 w 869950"/>
              <a:gd name="connsiteY10" fmla="*/ 177800 h 285750"/>
              <a:gd name="connsiteX11" fmla="*/ 393700 w 869950"/>
              <a:gd name="connsiteY11" fmla="*/ 158750 h 285750"/>
              <a:gd name="connsiteX12" fmla="*/ 361950 w 869950"/>
              <a:gd name="connsiteY12" fmla="*/ 152400 h 285750"/>
              <a:gd name="connsiteX13" fmla="*/ 342900 w 869950"/>
              <a:gd name="connsiteY13" fmla="*/ 146050 h 285750"/>
              <a:gd name="connsiteX14" fmla="*/ 311150 w 869950"/>
              <a:gd name="connsiteY14" fmla="*/ 139700 h 285750"/>
              <a:gd name="connsiteX15" fmla="*/ 285750 w 869950"/>
              <a:gd name="connsiteY15" fmla="*/ 133350 h 285750"/>
              <a:gd name="connsiteX16" fmla="*/ 266700 w 869950"/>
              <a:gd name="connsiteY16" fmla="*/ 120650 h 285750"/>
              <a:gd name="connsiteX17" fmla="*/ 241300 w 869950"/>
              <a:gd name="connsiteY17" fmla="*/ 114300 h 285750"/>
              <a:gd name="connsiteX18" fmla="*/ 203200 w 869950"/>
              <a:gd name="connsiteY18" fmla="*/ 101600 h 285750"/>
              <a:gd name="connsiteX19" fmla="*/ 184150 w 869950"/>
              <a:gd name="connsiteY19" fmla="*/ 95250 h 285750"/>
              <a:gd name="connsiteX20" fmla="*/ 165100 w 869950"/>
              <a:gd name="connsiteY20" fmla="*/ 82550 h 285750"/>
              <a:gd name="connsiteX21" fmla="*/ 127000 w 869950"/>
              <a:gd name="connsiteY21" fmla="*/ 69850 h 285750"/>
              <a:gd name="connsiteX22" fmla="*/ 107950 w 869950"/>
              <a:gd name="connsiteY22" fmla="*/ 57150 h 285750"/>
              <a:gd name="connsiteX23" fmla="*/ 69850 w 869950"/>
              <a:gd name="connsiteY23" fmla="*/ 44450 h 285750"/>
              <a:gd name="connsiteX24" fmla="*/ 50800 w 869950"/>
              <a:gd name="connsiteY24" fmla="*/ 31750 h 285750"/>
              <a:gd name="connsiteX25" fmla="*/ 31750 w 869950"/>
              <a:gd name="connsiteY25" fmla="*/ 25400 h 285750"/>
              <a:gd name="connsiteX26" fmla="*/ 0 w 869950"/>
              <a:gd name="connsiteY26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69950" h="285750">
                <a:moveTo>
                  <a:pt x="869950" y="285750"/>
                </a:moveTo>
                <a:cubicBezTo>
                  <a:pt x="819150" y="283633"/>
                  <a:pt x="768142" y="284459"/>
                  <a:pt x="717550" y="279400"/>
                </a:cubicBezTo>
                <a:cubicBezTo>
                  <a:pt x="704229" y="278068"/>
                  <a:pt x="692437" y="269947"/>
                  <a:pt x="679450" y="266700"/>
                </a:cubicBezTo>
                <a:cubicBezTo>
                  <a:pt x="641063" y="257103"/>
                  <a:pt x="662329" y="263110"/>
                  <a:pt x="615950" y="247650"/>
                </a:cubicBezTo>
                <a:lnTo>
                  <a:pt x="596900" y="241300"/>
                </a:lnTo>
                <a:cubicBezTo>
                  <a:pt x="590550" y="239183"/>
                  <a:pt x="583419" y="238663"/>
                  <a:pt x="577850" y="234950"/>
                </a:cubicBezTo>
                <a:cubicBezTo>
                  <a:pt x="523255" y="198554"/>
                  <a:pt x="592330" y="242190"/>
                  <a:pt x="539750" y="215900"/>
                </a:cubicBezTo>
                <a:cubicBezTo>
                  <a:pt x="532924" y="212487"/>
                  <a:pt x="527674" y="206300"/>
                  <a:pt x="520700" y="203200"/>
                </a:cubicBezTo>
                <a:cubicBezTo>
                  <a:pt x="508467" y="197763"/>
                  <a:pt x="495300" y="194733"/>
                  <a:pt x="482600" y="190500"/>
                </a:cubicBezTo>
                <a:cubicBezTo>
                  <a:pt x="476250" y="188383"/>
                  <a:pt x="470044" y="185773"/>
                  <a:pt x="463550" y="184150"/>
                </a:cubicBezTo>
                <a:cubicBezTo>
                  <a:pt x="455083" y="182033"/>
                  <a:pt x="446322" y="180864"/>
                  <a:pt x="438150" y="177800"/>
                </a:cubicBezTo>
                <a:cubicBezTo>
                  <a:pt x="401804" y="164170"/>
                  <a:pt x="425237" y="166634"/>
                  <a:pt x="393700" y="158750"/>
                </a:cubicBezTo>
                <a:cubicBezTo>
                  <a:pt x="383229" y="156132"/>
                  <a:pt x="372421" y="155018"/>
                  <a:pt x="361950" y="152400"/>
                </a:cubicBezTo>
                <a:cubicBezTo>
                  <a:pt x="355456" y="150777"/>
                  <a:pt x="349394" y="147673"/>
                  <a:pt x="342900" y="146050"/>
                </a:cubicBezTo>
                <a:cubicBezTo>
                  <a:pt x="332429" y="143432"/>
                  <a:pt x="321686" y="142041"/>
                  <a:pt x="311150" y="139700"/>
                </a:cubicBezTo>
                <a:cubicBezTo>
                  <a:pt x="302631" y="137807"/>
                  <a:pt x="294217" y="135467"/>
                  <a:pt x="285750" y="133350"/>
                </a:cubicBezTo>
                <a:cubicBezTo>
                  <a:pt x="279400" y="129117"/>
                  <a:pt x="273715" y="123656"/>
                  <a:pt x="266700" y="120650"/>
                </a:cubicBezTo>
                <a:cubicBezTo>
                  <a:pt x="258678" y="117212"/>
                  <a:pt x="249659" y="116808"/>
                  <a:pt x="241300" y="114300"/>
                </a:cubicBezTo>
                <a:cubicBezTo>
                  <a:pt x="228478" y="110453"/>
                  <a:pt x="215900" y="105833"/>
                  <a:pt x="203200" y="101600"/>
                </a:cubicBezTo>
                <a:cubicBezTo>
                  <a:pt x="196850" y="99483"/>
                  <a:pt x="189719" y="98963"/>
                  <a:pt x="184150" y="95250"/>
                </a:cubicBezTo>
                <a:cubicBezTo>
                  <a:pt x="177800" y="91017"/>
                  <a:pt x="172074" y="85650"/>
                  <a:pt x="165100" y="82550"/>
                </a:cubicBezTo>
                <a:cubicBezTo>
                  <a:pt x="152867" y="77113"/>
                  <a:pt x="138139" y="77276"/>
                  <a:pt x="127000" y="69850"/>
                </a:cubicBezTo>
                <a:cubicBezTo>
                  <a:pt x="120650" y="65617"/>
                  <a:pt x="114924" y="60250"/>
                  <a:pt x="107950" y="57150"/>
                </a:cubicBezTo>
                <a:cubicBezTo>
                  <a:pt x="95717" y="51713"/>
                  <a:pt x="80989" y="51876"/>
                  <a:pt x="69850" y="44450"/>
                </a:cubicBezTo>
                <a:cubicBezTo>
                  <a:pt x="63500" y="40217"/>
                  <a:pt x="57626" y="35163"/>
                  <a:pt x="50800" y="31750"/>
                </a:cubicBezTo>
                <a:cubicBezTo>
                  <a:pt x="44813" y="28757"/>
                  <a:pt x="37737" y="28393"/>
                  <a:pt x="31750" y="25400"/>
                </a:cubicBezTo>
                <a:cubicBezTo>
                  <a:pt x="15729" y="17390"/>
                  <a:pt x="11813" y="11813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1364AF8A-A815-453F-9940-D092426786E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56556" y="10049721"/>
            <a:ext cx="4351677" cy="2519391"/>
          </a:xfrm>
          <a:prstGeom prst="rect">
            <a:avLst/>
          </a:prstGeom>
        </p:spPr>
      </p:pic>
      <p:sp>
        <p:nvSpPr>
          <p:cNvPr id="97" name="任意多边形: 形状 74">
            <a:extLst>
              <a:ext uri="{FF2B5EF4-FFF2-40B4-BE49-F238E27FC236}">
                <a16:creationId xmlns:a16="http://schemas.microsoft.com/office/drawing/2014/main" id="{3F153062-307E-453A-B92B-AD6B1D5A90F0}"/>
              </a:ext>
            </a:extLst>
          </p:cNvPr>
          <p:cNvSpPr/>
          <p:nvPr/>
        </p:nvSpPr>
        <p:spPr>
          <a:xfrm flipV="1">
            <a:off x="6199794" y="12115639"/>
            <a:ext cx="1147010" cy="93427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8" name="任意多边形: 形状 76">
            <a:extLst>
              <a:ext uri="{FF2B5EF4-FFF2-40B4-BE49-F238E27FC236}">
                <a16:creationId xmlns:a16="http://schemas.microsoft.com/office/drawing/2014/main" id="{13DEB82C-1FBC-4744-8EED-3E4BC30D8C46}"/>
              </a:ext>
            </a:extLst>
          </p:cNvPr>
          <p:cNvSpPr/>
          <p:nvPr/>
        </p:nvSpPr>
        <p:spPr>
          <a:xfrm>
            <a:off x="7358750" y="12133310"/>
            <a:ext cx="1813081" cy="222196"/>
          </a:xfrm>
          <a:custGeom>
            <a:avLst/>
            <a:gdLst>
              <a:gd name="connsiteX0" fmla="*/ 0 w 1079500"/>
              <a:gd name="connsiteY0" fmla="*/ 0 h 122042"/>
              <a:gd name="connsiteX1" fmla="*/ 495300 w 1079500"/>
              <a:gd name="connsiteY1" fmla="*/ 6350 h 122042"/>
              <a:gd name="connsiteX2" fmla="*/ 520700 w 1079500"/>
              <a:gd name="connsiteY2" fmla="*/ 19050 h 122042"/>
              <a:gd name="connsiteX3" fmla="*/ 590550 w 1079500"/>
              <a:gd name="connsiteY3" fmla="*/ 31750 h 122042"/>
              <a:gd name="connsiteX4" fmla="*/ 635000 w 1079500"/>
              <a:gd name="connsiteY4" fmla="*/ 44450 h 122042"/>
              <a:gd name="connsiteX5" fmla="*/ 692150 w 1079500"/>
              <a:gd name="connsiteY5" fmla="*/ 50800 h 122042"/>
              <a:gd name="connsiteX6" fmla="*/ 755650 w 1079500"/>
              <a:gd name="connsiteY6" fmla="*/ 63500 h 122042"/>
              <a:gd name="connsiteX7" fmla="*/ 857250 w 1079500"/>
              <a:gd name="connsiteY7" fmla="*/ 76200 h 122042"/>
              <a:gd name="connsiteX8" fmla="*/ 876300 w 1079500"/>
              <a:gd name="connsiteY8" fmla="*/ 82550 h 122042"/>
              <a:gd name="connsiteX9" fmla="*/ 984250 w 1079500"/>
              <a:gd name="connsiteY9" fmla="*/ 101600 h 122042"/>
              <a:gd name="connsiteX10" fmla="*/ 1003300 w 1079500"/>
              <a:gd name="connsiteY10" fmla="*/ 107950 h 122042"/>
              <a:gd name="connsiteX11" fmla="*/ 1022350 w 1079500"/>
              <a:gd name="connsiteY11" fmla="*/ 120650 h 122042"/>
              <a:gd name="connsiteX12" fmla="*/ 1079500 w 1079500"/>
              <a:gd name="connsiteY12" fmla="*/ 120650 h 12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9500" h="122042">
                <a:moveTo>
                  <a:pt x="0" y="0"/>
                </a:moveTo>
                <a:cubicBezTo>
                  <a:pt x="165100" y="2117"/>
                  <a:pt x="330297" y="313"/>
                  <a:pt x="495300" y="6350"/>
                </a:cubicBezTo>
                <a:cubicBezTo>
                  <a:pt x="504760" y="6696"/>
                  <a:pt x="511999" y="15321"/>
                  <a:pt x="520700" y="19050"/>
                </a:cubicBezTo>
                <a:cubicBezTo>
                  <a:pt x="544884" y="29415"/>
                  <a:pt x="561294" y="28093"/>
                  <a:pt x="590550" y="31750"/>
                </a:cubicBezTo>
                <a:cubicBezTo>
                  <a:pt x="604775" y="36492"/>
                  <a:pt x="620192" y="42172"/>
                  <a:pt x="635000" y="44450"/>
                </a:cubicBezTo>
                <a:cubicBezTo>
                  <a:pt x="653944" y="47365"/>
                  <a:pt x="673100" y="48683"/>
                  <a:pt x="692150" y="50800"/>
                </a:cubicBezTo>
                <a:cubicBezTo>
                  <a:pt x="721598" y="58162"/>
                  <a:pt x="721397" y="58829"/>
                  <a:pt x="755650" y="63500"/>
                </a:cubicBezTo>
                <a:cubicBezTo>
                  <a:pt x="789467" y="68111"/>
                  <a:pt x="857250" y="76200"/>
                  <a:pt x="857250" y="76200"/>
                </a:cubicBezTo>
                <a:cubicBezTo>
                  <a:pt x="863600" y="78317"/>
                  <a:pt x="869778" y="81045"/>
                  <a:pt x="876300" y="82550"/>
                </a:cubicBezTo>
                <a:cubicBezTo>
                  <a:pt x="927115" y="94276"/>
                  <a:pt x="937403" y="94908"/>
                  <a:pt x="984250" y="101600"/>
                </a:cubicBezTo>
                <a:cubicBezTo>
                  <a:pt x="990600" y="103717"/>
                  <a:pt x="997313" y="104957"/>
                  <a:pt x="1003300" y="107950"/>
                </a:cubicBezTo>
                <a:cubicBezTo>
                  <a:pt x="1010126" y="111363"/>
                  <a:pt x="1014822" y="119395"/>
                  <a:pt x="1022350" y="120650"/>
                </a:cubicBezTo>
                <a:cubicBezTo>
                  <a:pt x="1041141" y="123782"/>
                  <a:pt x="1060450" y="120650"/>
                  <a:pt x="1079500" y="12065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9" name="任意多边形: 形状 78">
            <a:extLst>
              <a:ext uri="{FF2B5EF4-FFF2-40B4-BE49-F238E27FC236}">
                <a16:creationId xmlns:a16="http://schemas.microsoft.com/office/drawing/2014/main" id="{C03FA128-60F5-4AA5-B99A-D9B6D7B43567}"/>
              </a:ext>
            </a:extLst>
          </p:cNvPr>
          <p:cNvSpPr/>
          <p:nvPr/>
        </p:nvSpPr>
        <p:spPr>
          <a:xfrm>
            <a:off x="7358749" y="12109282"/>
            <a:ext cx="1802494" cy="403265"/>
          </a:xfrm>
          <a:custGeom>
            <a:avLst/>
            <a:gdLst>
              <a:gd name="connsiteX0" fmla="*/ 0 w 1155700"/>
              <a:gd name="connsiteY0" fmla="*/ 8760 h 116727"/>
              <a:gd name="connsiteX1" fmla="*/ 571500 w 1155700"/>
              <a:gd name="connsiteY1" fmla="*/ 8760 h 116727"/>
              <a:gd name="connsiteX2" fmla="*/ 673100 w 1155700"/>
              <a:gd name="connsiteY2" fmla="*/ 27810 h 116727"/>
              <a:gd name="connsiteX3" fmla="*/ 774700 w 1155700"/>
              <a:gd name="connsiteY3" fmla="*/ 34160 h 116727"/>
              <a:gd name="connsiteX4" fmla="*/ 800100 w 1155700"/>
              <a:gd name="connsiteY4" fmla="*/ 40510 h 116727"/>
              <a:gd name="connsiteX5" fmla="*/ 831850 w 1155700"/>
              <a:gd name="connsiteY5" fmla="*/ 46860 h 116727"/>
              <a:gd name="connsiteX6" fmla="*/ 869950 w 1155700"/>
              <a:gd name="connsiteY6" fmla="*/ 59560 h 116727"/>
              <a:gd name="connsiteX7" fmla="*/ 895350 w 1155700"/>
              <a:gd name="connsiteY7" fmla="*/ 65910 h 116727"/>
              <a:gd name="connsiteX8" fmla="*/ 914400 w 1155700"/>
              <a:gd name="connsiteY8" fmla="*/ 72260 h 116727"/>
              <a:gd name="connsiteX9" fmla="*/ 977900 w 1155700"/>
              <a:gd name="connsiteY9" fmla="*/ 78610 h 116727"/>
              <a:gd name="connsiteX10" fmla="*/ 1035050 w 1155700"/>
              <a:gd name="connsiteY10" fmla="*/ 97660 h 116727"/>
              <a:gd name="connsiteX11" fmla="*/ 1054100 w 1155700"/>
              <a:gd name="connsiteY11" fmla="*/ 104010 h 116727"/>
              <a:gd name="connsiteX12" fmla="*/ 1130300 w 1155700"/>
              <a:gd name="connsiteY12" fmla="*/ 110360 h 116727"/>
              <a:gd name="connsiteX13" fmla="*/ 1155700 w 1155700"/>
              <a:gd name="connsiteY13" fmla="*/ 116710 h 11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5700" h="116727">
                <a:moveTo>
                  <a:pt x="0" y="8760"/>
                </a:moveTo>
                <a:cubicBezTo>
                  <a:pt x="254090" y="-3944"/>
                  <a:pt x="157709" y="-1850"/>
                  <a:pt x="571500" y="8760"/>
                </a:cubicBezTo>
                <a:cubicBezTo>
                  <a:pt x="790984" y="14388"/>
                  <a:pt x="450926" y="13924"/>
                  <a:pt x="673100" y="27810"/>
                </a:cubicBezTo>
                <a:lnTo>
                  <a:pt x="774700" y="34160"/>
                </a:lnTo>
                <a:cubicBezTo>
                  <a:pt x="783167" y="36277"/>
                  <a:pt x="791581" y="38617"/>
                  <a:pt x="800100" y="40510"/>
                </a:cubicBezTo>
                <a:cubicBezTo>
                  <a:pt x="810636" y="42851"/>
                  <a:pt x="821437" y="44020"/>
                  <a:pt x="831850" y="46860"/>
                </a:cubicBezTo>
                <a:cubicBezTo>
                  <a:pt x="844765" y="50382"/>
                  <a:pt x="856963" y="56313"/>
                  <a:pt x="869950" y="59560"/>
                </a:cubicBezTo>
                <a:cubicBezTo>
                  <a:pt x="878417" y="61677"/>
                  <a:pt x="886959" y="63512"/>
                  <a:pt x="895350" y="65910"/>
                </a:cubicBezTo>
                <a:cubicBezTo>
                  <a:pt x="901786" y="67749"/>
                  <a:pt x="907784" y="71242"/>
                  <a:pt x="914400" y="72260"/>
                </a:cubicBezTo>
                <a:cubicBezTo>
                  <a:pt x="935425" y="75495"/>
                  <a:pt x="956733" y="76493"/>
                  <a:pt x="977900" y="78610"/>
                </a:cubicBezTo>
                <a:lnTo>
                  <a:pt x="1035050" y="97660"/>
                </a:lnTo>
                <a:cubicBezTo>
                  <a:pt x="1041400" y="99777"/>
                  <a:pt x="1047430" y="103454"/>
                  <a:pt x="1054100" y="104010"/>
                </a:cubicBezTo>
                <a:lnTo>
                  <a:pt x="1130300" y="110360"/>
                </a:lnTo>
                <a:cubicBezTo>
                  <a:pt x="1151358" y="117379"/>
                  <a:pt x="1142657" y="116710"/>
                  <a:pt x="1155700" y="116710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0" name="任意多边形: 形状 80">
            <a:extLst>
              <a:ext uri="{FF2B5EF4-FFF2-40B4-BE49-F238E27FC236}">
                <a16:creationId xmlns:a16="http://schemas.microsoft.com/office/drawing/2014/main" id="{B0BA965C-CC11-46CF-ADE3-6E5153149C27}"/>
              </a:ext>
            </a:extLst>
          </p:cNvPr>
          <p:cNvSpPr/>
          <p:nvPr/>
        </p:nvSpPr>
        <p:spPr>
          <a:xfrm>
            <a:off x="9363249" y="11989526"/>
            <a:ext cx="1101735" cy="8823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1" name="任意多边形: 形状 82">
            <a:extLst>
              <a:ext uri="{FF2B5EF4-FFF2-40B4-BE49-F238E27FC236}">
                <a16:creationId xmlns:a16="http://schemas.microsoft.com/office/drawing/2014/main" id="{785BF511-E198-478D-9006-DE2F55551E40}"/>
              </a:ext>
            </a:extLst>
          </p:cNvPr>
          <p:cNvSpPr/>
          <p:nvPr/>
        </p:nvSpPr>
        <p:spPr>
          <a:xfrm>
            <a:off x="7560746" y="11715394"/>
            <a:ext cx="1802494" cy="274130"/>
          </a:xfrm>
          <a:custGeom>
            <a:avLst/>
            <a:gdLst>
              <a:gd name="connsiteX0" fmla="*/ 914400 w 914400"/>
              <a:gd name="connsiteY0" fmla="*/ 177800 h 177800"/>
              <a:gd name="connsiteX1" fmla="*/ 723900 w 914400"/>
              <a:gd name="connsiteY1" fmla="*/ 171450 h 177800"/>
              <a:gd name="connsiteX2" fmla="*/ 666750 w 914400"/>
              <a:gd name="connsiteY2" fmla="*/ 165100 h 177800"/>
              <a:gd name="connsiteX3" fmla="*/ 647700 w 914400"/>
              <a:gd name="connsiteY3" fmla="*/ 158750 h 177800"/>
              <a:gd name="connsiteX4" fmla="*/ 577850 w 914400"/>
              <a:gd name="connsiteY4" fmla="*/ 152400 h 177800"/>
              <a:gd name="connsiteX5" fmla="*/ 476250 w 914400"/>
              <a:gd name="connsiteY5" fmla="*/ 139700 h 177800"/>
              <a:gd name="connsiteX6" fmla="*/ 450850 w 914400"/>
              <a:gd name="connsiteY6" fmla="*/ 133350 h 177800"/>
              <a:gd name="connsiteX7" fmla="*/ 336550 w 914400"/>
              <a:gd name="connsiteY7" fmla="*/ 127000 h 177800"/>
              <a:gd name="connsiteX8" fmla="*/ 317500 w 914400"/>
              <a:gd name="connsiteY8" fmla="*/ 114300 h 177800"/>
              <a:gd name="connsiteX9" fmla="*/ 298450 w 914400"/>
              <a:gd name="connsiteY9" fmla="*/ 107950 h 177800"/>
              <a:gd name="connsiteX10" fmla="*/ 247650 w 914400"/>
              <a:gd name="connsiteY10" fmla="*/ 95250 h 177800"/>
              <a:gd name="connsiteX11" fmla="*/ 203200 w 914400"/>
              <a:gd name="connsiteY11" fmla="*/ 82550 h 177800"/>
              <a:gd name="connsiteX12" fmla="*/ 152400 w 914400"/>
              <a:gd name="connsiteY12" fmla="*/ 50800 h 177800"/>
              <a:gd name="connsiteX13" fmla="*/ 133350 w 914400"/>
              <a:gd name="connsiteY13" fmla="*/ 38100 h 177800"/>
              <a:gd name="connsiteX14" fmla="*/ 63500 w 914400"/>
              <a:gd name="connsiteY14" fmla="*/ 25400 h 177800"/>
              <a:gd name="connsiteX15" fmla="*/ 25400 w 914400"/>
              <a:gd name="connsiteY15" fmla="*/ 12700 h 177800"/>
              <a:gd name="connsiteX16" fmla="*/ 0 w 914400"/>
              <a:gd name="connsiteY16" fmla="*/ 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" h="177800">
                <a:moveTo>
                  <a:pt x="914400" y="177800"/>
                </a:moveTo>
                <a:lnTo>
                  <a:pt x="723900" y="171450"/>
                </a:lnTo>
                <a:cubicBezTo>
                  <a:pt x="704758" y="170468"/>
                  <a:pt x="685656" y="168251"/>
                  <a:pt x="666750" y="165100"/>
                </a:cubicBezTo>
                <a:cubicBezTo>
                  <a:pt x="660148" y="164000"/>
                  <a:pt x="654326" y="159697"/>
                  <a:pt x="647700" y="158750"/>
                </a:cubicBezTo>
                <a:cubicBezTo>
                  <a:pt x="624556" y="155444"/>
                  <a:pt x="601133" y="154517"/>
                  <a:pt x="577850" y="152400"/>
                </a:cubicBezTo>
                <a:cubicBezTo>
                  <a:pt x="528532" y="135961"/>
                  <a:pt x="582320" y="152179"/>
                  <a:pt x="476250" y="139700"/>
                </a:cubicBezTo>
                <a:cubicBezTo>
                  <a:pt x="467583" y="138680"/>
                  <a:pt x="459541" y="134140"/>
                  <a:pt x="450850" y="133350"/>
                </a:cubicBezTo>
                <a:cubicBezTo>
                  <a:pt x="412848" y="129895"/>
                  <a:pt x="374650" y="129117"/>
                  <a:pt x="336550" y="127000"/>
                </a:cubicBezTo>
                <a:cubicBezTo>
                  <a:pt x="330200" y="122767"/>
                  <a:pt x="324326" y="117713"/>
                  <a:pt x="317500" y="114300"/>
                </a:cubicBezTo>
                <a:cubicBezTo>
                  <a:pt x="311513" y="111307"/>
                  <a:pt x="304908" y="109711"/>
                  <a:pt x="298450" y="107950"/>
                </a:cubicBezTo>
                <a:cubicBezTo>
                  <a:pt x="281611" y="103357"/>
                  <a:pt x="264209" y="100770"/>
                  <a:pt x="247650" y="95250"/>
                </a:cubicBezTo>
                <a:cubicBezTo>
                  <a:pt x="220321" y="86140"/>
                  <a:pt x="235094" y="90523"/>
                  <a:pt x="203200" y="82550"/>
                </a:cubicBezTo>
                <a:cubicBezTo>
                  <a:pt x="172735" y="36853"/>
                  <a:pt x="215876" y="93117"/>
                  <a:pt x="152400" y="50800"/>
                </a:cubicBezTo>
                <a:cubicBezTo>
                  <a:pt x="146050" y="46567"/>
                  <a:pt x="140176" y="41513"/>
                  <a:pt x="133350" y="38100"/>
                </a:cubicBezTo>
                <a:cubicBezTo>
                  <a:pt x="113773" y="28311"/>
                  <a:pt x="81012" y="27589"/>
                  <a:pt x="63500" y="25400"/>
                </a:cubicBezTo>
                <a:lnTo>
                  <a:pt x="25400" y="12700"/>
                </a:lnTo>
                <a:cubicBezTo>
                  <a:pt x="3510" y="5403"/>
                  <a:pt x="11083" y="11083"/>
                  <a:pt x="0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2" name="任意多边形: 形状 84">
            <a:extLst>
              <a:ext uri="{FF2B5EF4-FFF2-40B4-BE49-F238E27FC236}">
                <a16:creationId xmlns:a16="http://schemas.microsoft.com/office/drawing/2014/main" id="{C1FE6B8B-0353-4644-B49A-563F2C0D8D75}"/>
              </a:ext>
            </a:extLst>
          </p:cNvPr>
          <p:cNvSpPr/>
          <p:nvPr/>
        </p:nvSpPr>
        <p:spPr>
          <a:xfrm>
            <a:off x="7635689" y="11557886"/>
            <a:ext cx="1732929" cy="454226"/>
          </a:xfrm>
          <a:custGeom>
            <a:avLst/>
            <a:gdLst>
              <a:gd name="connsiteX0" fmla="*/ 869950 w 869950"/>
              <a:gd name="connsiteY0" fmla="*/ 285750 h 285750"/>
              <a:gd name="connsiteX1" fmla="*/ 717550 w 869950"/>
              <a:gd name="connsiteY1" fmla="*/ 279400 h 285750"/>
              <a:gd name="connsiteX2" fmla="*/ 679450 w 869950"/>
              <a:gd name="connsiteY2" fmla="*/ 266700 h 285750"/>
              <a:gd name="connsiteX3" fmla="*/ 615950 w 869950"/>
              <a:gd name="connsiteY3" fmla="*/ 247650 h 285750"/>
              <a:gd name="connsiteX4" fmla="*/ 596900 w 869950"/>
              <a:gd name="connsiteY4" fmla="*/ 241300 h 285750"/>
              <a:gd name="connsiteX5" fmla="*/ 577850 w 869950"/>
              <a:gd name="connsiteY5" fmla="*/ 234950 h 285750"/>
              <a:gd name="connsiteX6" fmla="*/ 539750 w 869950"/>
              <a:gd name="connsiteY6" fmla="*/ 215900 h 285750"/>
              <a:gd name="connsiteX7" fmla="*/ 520700 w 869950"/>
              <a:gd name="connsiteY7" fmla="*/ 203200 h 285750"/>
              <a:gd name="connsiteX8" fmla="*/ 482600 w 869950"/>
              <a:gd name="connsiteY8" fmla="*/ 190500 h 285750"/>
              <a:gd name="connsiteX9" fmla="*/ 463550 w 869950"/>
              <a:gd name="connsiteY9" fmla="*/ 184150 h 285750"/>
              <a:gd name="connsiteX10" fmla="*/ 438150 w 869950"/>
              <a:gd name="connsiteY10" fmla="*/ 177800 h 285750"/>
              <a:gd name="connsiteX11" fmla="*/ 393700 w 869950"/>
              <a:gd name="connsiteY11" fmla="*/ 158750 h 285750"/>
              <a:gd name="connsiteX12" fmla="*/ 361950 w 869950"/>
              <a:gd name="connsiteY12" fmla="*/ 152400 h 285750"/>
              <a:gd name="connsiteX13" fmla="*/ 342900 w 869950"/>
              <a:gd name="connsiteY13" fmla="*/ 146050 h 285750"/>
              <a:gd name="connsiteX14" fmla="*/ 311150 w 869950"/>
              <a:gd name="connsiteY14" fmla="*/ 139700 h 285750"/>
              <a:gd name="connsiteX15" fmla="*/ 285750 w 869950"/>
              <a:gd name="connsiteY15" fmla="*/ 133350 h 285750"/>
              <a:gd name="connsiteX16" fmla="*/ 266700 w 869950"/>
              <a:gd name="connsiteY16" fmla="*/ 120650 h 285750"/>
              <a:gd name="connsiteX17" fmla="*/ 241300 w 869950"/>
              <a:gd name="connsiteY17" fmla="*/ 114300 h 285750"/>
              <a:gd name="connsiteX18" fmla="*/ 203200 w 869950"/>
              <a:gd name="connsiteY18" fmla="*/ 101600 h 285750"/>
              <a:gd name="connsiteX19" fmla="*/ 184150 w 869950"/>
              <a:gd name="connsiteY19" fmla="*/ 95250 h 285750"/>
              <a:gd name="connsiteX20" fmla="*/ 165100 w 869950"/>
              <a:gd name="connsiteY20" fmla="*/ 82550 h 285750"/>
              <a:gd name="connsiteX21" fmla="*/ 127000 w 869950"/>
              <a:gd name="connsiteY21" fmla="*/ 69850 h 285750"/>
              <a:gd name="connsiteX22" fmla="*/ 107950 w 869950"/>
              <a:gd name="connsiteY22" fmla="*/ 57150 h 285750"/>
              <a:gd name="connsiteX23" fmla="*/ 69850 w 869950"/>
              <a:gd name="connsiteY23" fmla="*/ 44450 h 285750"/>
              <a:gd name="connsiteX24" fmla="*/ 50800 w 869950"/>
              <a:gd name="connsiteY24" fmla="*/ 31750 h 285750"/>
              <a:gd name="connsiteX25" fmla="*/ 31750 w 869950"/>
              <a:gd name="connsiteY25" fmla="*/ 25400 h 285750"/>
              <a:gd name="connsiteX26" fmla="*/ 0 w 869950"/>
              <a:gd name="connsiteY26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69950" h="285750">
                <a:moveTo>
                  <a:pt x="869950" y="285750"/>
                </a:moveTo>
                <a:cubicBezTo>
                  <a:pt x="819150" y="283633"/>
                  <a:pt x="768142" y="284459"/>
                  <a:pt x="717550" y="279400"/>
                </a:cubicBezTo>
                <a:cubicBezTo>
                  <a:pt x="704229" y="278068"/>
                  <a:pt x="692437" y="269947"/>
                  <a:pt x="679450" y="266700"/>
                </a:cubicBezTo>
                <a:cubicBezTo>
                  <a:pt x="641063" y="257103"/>
                  <a:pt x="662329" y="263110"/>
                  <a:pt x="615950" y="247650"/>
                </a:cubicBezTo>
                <a:lnTo>
                  <a:pt x="596900" y="241300"/>
                </a:lnTo>
                <a:cubicBezTo>
                  <a:pt x="590550" y="239183"/>
                  <a:pt x="583419" y="238663"/>
                  <a:pt x="577850" y="234950"/>
                </a:cubicBezTo>
                <a:cubicBezTo>
                  <a:pt x="523255" y="198554"/>
                  <a:pt x="592330" y="242190"/>
                  <a:pt x="539750" y="215900"/>
                </a:cubicBezTo>
                <a:cubicBezTo>
                  <a:pt x="532924" y="212487"/>
                  <a:pt x="527674" y="206300"/>
                  <a:pt x="520700" y="203200"/>
                </a:cubicBezTo>
                <a:cubicBezTo>
                  <a:pt x="508467" y="197763"/>
                  <a:pt x="495300" y="194733"/>
                  <a:pt x="482600" y="190500"/>
                </a:cubicBezTo>
                <a:cubicBezTo>
                  <a:pt x="476250" y="188383"/>
                  <a:pt x="470044" y="185773"/>
                  <a:pt x="463550" y="184150"/>
                </a:cubicBezTo>
                <a:cubicBezTo>
                  <a:pt x="455083" y="182033"/>
                  <a:pt x="446322" y="180864"/>
                  <a:pt x="438150" y="177800"/>
                </a:cubicBezTo>
                <a:cubicBezTo>
                  <a:pt x="401804" y="164170"/>
                  <a:pt x="425237" y="166634"/>
                  <a:pt x="393700" y="158750"/>
                </a:cubicBezTo>
                <a:cubicBezTo>
                  <a:pt x="383229" y="156132"/>
                  <a:pt x="372421" y="155018"/>
                  <a:pt x="361950" y="152400"/>
                </a:cubicBezTo>
                <a:cubicBezTo>
                  <a:pt x="355456" y="150777"/>
                  <a:pt x="349394" y="147673"/>
                  <a:pt x="342900" y="146050"/>
                </a:cubicBezTo>
                <a:cubicBezTo>
                  <a:pt x="332429" y="143432"/>
                  <a:pt x="321686" y="142041"/>
                  <a:pt x="311150" y="139700"/>
                </a:cubicBezTo>
                <a:cubicBezTo>
                  <a:pt x="302631" y="137807"/>
                  <a:pt x="294217" y="135467"/>
                  <a:pt x="285750" y="133350"/>
                </a:cubicBezTo>
                <a:cubicBezTo>
                  <a:pt x="279400" y="129117"/>
                  <a:pt x="273715" y="123656"/>
                  <a:pt x="266700" y="120650"/>
                </a:cubicBezTo>
                <a:cubicBezTo>
                  <a:pt x="258678" y="117212"/>
                  <a:pt x="249659" y="116808"/>
                  <a:pt x="241300" y="114300"/>
                </a:cubicBezTo>
                <a:cubicBezTo>
                  <a:pt x="228478" y="110453"/>
                  <a:pt x="215900" y="105833"/>
                  <a:pt x="203200" y="101600"/>
                </a:cubicBezTo>
                <a:cubicBezTo>
                  <a:pt x="196850" y="99483"/>
                  <a:pt x="189719" y="98963"/>
                  <a:pt x="184150" y="95250"/>
                </a:cubicBezTo>
                <a:cubicBezTo>
                  <a:pt x="177800" y="91017"/>
                  <a:pt x="172074" y="85650"/>
                  <a:pt x="165100" y="82550"/>
                </a:cubicBezTo>
                <a:cubicBezTo>
                  <a:pt x="152867" y="77113"/>
                  <a:pt x="138139" y="77276"/>
                  <a:pt x="127000" y="69850"/>
                </a:cubicBezTo>
                <a:cubicBezTo>
                  <a:pt x="120650" y="65617"/>
                  <a:pt x="114924" y="60250"/>
                  <a:pt x="107950" y="57150"/>
                </a:cubicBezTo>
                <a:cubicBezTo>
                  <a:pt x="95717" y="51713"/>
                  <a:pt x="80989" y="51876"/>
                  <a:pt x="69850" y="44450"/>
                </a:cubicBezTo>
                <a:cubicBezTo>
                  <a:pt x="63500" y="40217"/>
                  <a:pt x="57626" y="35163"/>
                  <a:pt x="50800" y="31750"/>
                </a:cubicBezTo>
                <a:cubicBezTo>
                  <a:pt x="44813" y="28757"/>
                  <a:pt x="37737" y="28393"/>
                  <a:pt x="31750" y="25400"/>
                </a:cubicBezTo>
                <a:cubicBezTo>
                  <a:pt x="15729" y="17390"/>
                  <a:pt x="11813" y="11813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C36383A7-6977-4A21-9487-9936A39C0B6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070" y="10062355"/>
            <a:ext cx="4351677" cy="2519391"/>
          </a:xfrm>
          <a:prstGeom prst="rect">
            <a:avLst/>
          </a:prstGeom>
        </p:spPr>
      </p:pic>
      <p:sp>
        <p:nvSpPr>
          <p:cNvPr id="104" name="任意多边形: 形状 88">
            <a:extLst>
              <a:ext uri="{FF2B5EF4-FFF2-40B4-BE49-F238E27FC236}">
                <a16:creationId xmlns:a16="http://schemas.microsoft.com/office/drawing/2014/main" id="{32A53C64-6D24-4DD5-9BA2-9714E3718DD6}"/>
              </a:ext>
            </a:extLst>
          </p:cNvPr>
          <p:cNvSpPr/>
          <p:nvPr/>
        </p:nvSpPr>
        <p:spPr>
          <a:xfrm flipV="1">
            <a:off x="10724311" y="12128271"/>
            <a:ext cx="1147010" cy="93427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5" name="任意多边形: 形状 90">
            <a:extLst>
              <a:ext uri="{FF2B5EF4-FFF2-40B4-BE49-F238E27FC236}">
                <a16:creationId xmlns:a16="http://schemas.microsoft.com/office/drawing/2014/main" id="{756821AB-0B09-449F-9AD9-4D4B67F5193B}"/>
              </a:ext>
            </a:extLst>
          </p:cNvPr>
          <p:cNvSpPr/>
          <p:nvPr/>
        </p:nvSpPr>
        <p:spPr>
          <a:xfrm>
            <a:off x="11883267" y="12145941"/>
            <a:ext cx="1813081" cy="222196"/>
          </a:xfrm>
          <a:custGeom>
            <a:avLst/>
            <a:gdLst>
              <a:gd name="connsiteX0" fmla="*/ 0 w 1079500"/>
              <a:gd name="connsiteY0" fmla="*/ 0 h 122042"/>
              <a:gd name="connsiteX1" fmla="*/ 495300 w 1079500"/>
              <a:gd name="connsiteY1" fmla="*/ 6350 h 122042"/>
              <a:gd name="connsiteX2" fmla="*/ 520700 w 1079500"/>
              <a:gd name="connsiteY2" fmla="*/ 19050 h 122042"/>
              <a:gd name="connsiteX3" fmla="*/ 590550 w 1079500"/>
              <a:gd name="connsiteY3" fmla="*/ 31750 h 122042"/>
              <a:gd name="connsiteX4" fmla="*/ 635000 w 1079500"/>
              <a:gd name="connsiteY4" fmla="*/ 44450 h 122042"/>
              <a:gd name="connsiteX5" fmla="*/ 692150 w 1079500"/>
              <a:gd name="connsiteY5" fmla="*/ 50800 h 122042"/>
              <a:gd name="connsiteX6" fmla="*/ 755650 w 1079500"/>
              <a:gd name="connsiteY6" fmla="*/ 63500 h 122042"/>
              <a:gd name="connsiteX7" fmla="*/ 857250 w 1079500"/>
              <a:gd name="connsiteY7" fmla="*/ 76200 h 122042"/>
              <a:gd name="connsiteX8" fmla="*/ 876300 w 1079500"/>
              <a:gd name="connsiteY8" fmla="*/ 82550 h 122042"/>
              <a:gd name="connsiteX9" fmla="*/ 984250 w 1079500"/>
              <a:gd name="connsiteY9" fmla="*/ 101600 h 122042"/>
              <a:gd name="connsiteX10" fmla="*/ 1003300 w 1079500"/>
              <a:gd name="connsiteY10" fmla="*/ 107950 h 122042"/>
              <a:gd name="connsiteX11" fmla="*/ 1022350 w 1079500"/>
              <a:gd name="connsiteY11" fmla="*/ 120650 h 122042"/>
              <a:gd name="connsiteX12" fmla="*/ 1079500 w 1079500"/>
              <a:gd name="connsiteY12" fmla="*/ 120650 h 12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9500" h="122042">
                <a:moveTo>
                  <a:pt x="0" y="0"/>
                </a:moveTo>
                <a:cubicBezTo>
                  <a:pt x="165100" y="2117"/>
                  <a:pt x="330297" y="313"/>
                  <a:pt x="495300" y="6350"/>
                </a:cubicBezTo>
                <a:cubicBezTo>
                  <a:pt x="504760" y="6696"/>
                  <a:pt x="511999" y="15321"/>
                  <a:pt x="520700" y="19050"/>
                </a:cubicBezTo>
                <a:cubicBezTo>
                  <a:pt x="544884" y="29415"/>
                  <a:pt x="561294" y="28093"/>
                  <a:pt x="590550" y="31750"/>
                </a:cubicBezTo>
                <a:cubicBezTo>
                  <a:pt x="604775" y="36492"/>
                  <a:pt x="620192" y="42172"/>
                  <a:pt x="635000" y="44450"/>
                </a:cubicBezTo>
                <a:cubicBezTo>
                  <a:pt x="653944" y="47365"/>
                  <a:pt x="673100" y="48683"/>
                  <a:pt x="692150" y="50800"/>
                </a:cubicBezTo>
                <a:cubicBezTo>
                  <a:pt x="721598" y="58162"/>
                  <a:pt x="721397" y="58829"/>
                  <a:pt x="755650" y="63500"/>
                </a:cubicBezTo>
                <a:cubicBezTo>
                  <a:pt x="789467" y="68111"/>
                  <a:pt x="857250" y="76200"/>
                  <a:pt x="857250" y="76200"/>
                </a:cubicBezTo>
                <a:cubicBezTo>
                  <a:pt x="863600" y="78317"/>
                  <a:pt x="869778" y="81045"/>
                  <a:pt x="876300" y="82550"/>
                </a:cubicBezTo>
                <a:cubicBezTo>
                  <a:pt x="927115" y="94276"/>
                  <a:pt x="937403" y="94908"/>
                  <a:pt x="984250" y="101600"/>
                </a:cubicBezTo>
                <a:cubicBezTo>
                  <a:pt x="990600" y="103717"/>
                  <a:pt x="997313" y="104957"/>
                  <a:pt x="1003300" y="107950"/>
                </a:cubicBezTo>
                <a:cubicBezTo>
                  <a:pt x="1010126" y="111363"/>
                  <a:pt x="1014822" y="119395"/>
                  <a:pt x="1022350" y="120650"/>
                </a:cubicBezTo>
                <a:cubicBezTo>
                  <a:pt x="1041141" y="123782"/>
                  <a:pt x="1060450" y="120650"/>
                  <a:pt x="1079500" y="12065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6" name="任意多边形: 形状 92">
            <a:extLst>
              <a:ext uri="{FF2B5EF4-FFF2-40B4-BE49-F238E27FC236}">
                <a16:creationId xmlns:a16="http://schemas.microsoft.com/office/drawing/2014/main" id="{E79FC761-CCE6-4078-9C71-AC0A369461FC}"/>
              </a:ext>
            </a:extLst>
          </p:cNvPr>
          <p:cNvSpPr/>
          <p:nvPr/>
        </p:nvSpPr>
        <p:spPr>
          <a:xfrm>
            <a:off x="11883267" y="12121911"/>
            <a:ext cx="1813081" cy="367906"/>
          </a:xfrm>
          <a:custGeom>
            <a:avLst/>
            <a:gdLst>
              <a:gd name="connsiteX0" fmla="*/ 0 w 1155700"/>
              <a:gd name="connsiteY0" fmla="*/ 8760 h 116727"/>
              <a:gd name="connsiteX1" fmla="*/ 571500 w 1155700"/>
              <a:gd name="connsiteY1" fmla="*/ 8760 h 116727"/>
              <a:gd name="connsiteX2" fmla="*/ 673100 w 1155700"/>
              <a:gd name="connsiteY2" fmla="*/ 27810 h 116727"/>
              <a:gd name="connsiteX3" fmla="*/ 774700 w 1155700"/>
              <a:gd name="connsiteY3" fmla="*/ 34160 h 116727"/>
              <a:gd name="connsiteX4" fmla="*/ 800100 w 1155700"/>
              <a:gd name="connsiteY4" fmla="*/ 40510 h 116727"/>
              <a:gd name="connsiteX5" fmla="*/ 831850 w 1155700"/>
              <a:gd name="connsiteY5" fmla="*/ 46860 h 116727"/>
              <a:gd name="connsiteX6" fmla="*/ 869950 w 1155700"/>
              <a:gd name="connsiteY6" fmla="*/ 59560 h 116727"/>
              <a:gd name="connsiteX7" fmla="*/ 895350 w 1155700"/>
              <a:gd name="connsiteY7" fmla="*/ 65910 h 116727"/>
              <a:gd name="connsiteX8" fmla="*/ 914400 w 1155700"/>
              <a:gd name="connsiteY8" fmla="*/ 72260 h 116727"/>
              <a:gd name="connsiteX9" fmla="*/ 977900 w 1155700"/>
              <a:gd name="connsiteY9" fmla="*/ 78610 h 116727"/>
              <a:gd name="connsiteX10" fmla="*/ 1035050 w 1155700"/>
              <a:gd name="connsiteY10" fmla="*/ 97660 h 116727"/>
              <a:gd name="connsiteX11" fmla="*/ 1054100 w 1155700"/>
              <a:gd name="connsiteY11" fmla="*/ 104010 h 116727"/>
              <a:gd name="connsiteX12" fmla="*/ 1130300 w 1155700"/>
              <a:gd name="connsiteY12" fmla="*/ 110360 h 116727"/>
              <a:gd name="connsiteX13" fmla="*/ 1155700 w 1155700"/>
              <a:gd name="connsiteY13" fmla="*/ 116710 h 11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5700" h="116727">
                <a:moveTo>
                  <a:pt x="0" y="8760"/>
                </a:moveTo>
                <a:cubicBezTo>
                  <a:pt x="254090" y="-3944"/>
                  <a:pt x="157709" y="-1850"/>
                  <a:pt x="571500" y="8760"/>
                </a:cubicBezTo>
                <a:cubicBezTo>
                  <a:pt x="790984" y="14388"/>
                  <a:pt x="450926" y="13924"/>
                  <a:pt x="673100" y="27810"/>
                </a:cubicBezTo>
                <a:lnTo>
                  <a:pt x="774700" y="34160"/>
                </a:lnTo>
                <a:cubicBezTo>
                  <a:pt x="783167" y="36277"/>
                  <a:pt x="791581" y="38617"/>
                  <a:pt x="800100" y="40510"/>
                </a:cubicBezTo>
                <a:cubicBezTo>
                  <a:pt x="810636" y="42851"/>
                  <a:pt x="821437" y="44020"/>
                  <a:pt x="831850" y="46860"/>
                </a:cubicBezTo>
                <a:cubicBezTo>
                  <a:pt x="844765" y="50382"/>
                  <a:pt x="856963" y="56313"/>
                  <a:pt x="869950" y="59560"/>
                </a:cubicBezTo>
                <a:cubicBezTo>
                  <a:pt x="878417" y="61677"/>
                  <a:pt x="886959" y="63512"/>
                  <a:pt x="895350" y="65910"/>
                </a:cubicBezTo>
                <a:cubicBezTo>
                  <a:pt x="901786" y="67749"/>
                  <a:pt x="907784" y="71242"/>
                  <a:pt x="914400" y="72260"/>
                </a:cubicBezTo>
                <a:cubicBezTo>
                  <a:pt x="935425" y="75495"/>
                  <a:pt x="956733" y="76493"/>
                  <a:pt x="977900" y="78610"/>
                </a:cubicBezTo>
                <a:lnTo>
                  <a:pt x="1035050" y="97660"/>
                </a:lnTo>
                <a:cubicBezTo>
                  <a:pt x="1041400" y="99777"/>
                  <a:pt x="1047430" y="103454"/>
                  <a:pt x="1054100" y="104010"/>
                </a:cubicBezTo>
                <a:lnTo>
                  <a:pt x="1130300" y="110360"/>
                </a:lnTo>
                <a:cubicBezTo>
                  <a:pt x="1151358" y="117379"/>
                  <a:pt x="1142657" y="116710"/>
                  <a:pt x="1155700" y="116710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7" name="任意多边形: 形状 94">
            <a:extLst>
              <a:ext uri="{FF2B5EF4-FFF2-40B4-BE49-F238E27FC236}">
                <a16:creationId xmlns:a16="http://schemas.microsoft.com/office/drawing/2014/main" id="{A8D53C6A-AC0E-472E-8A27-EA9F0E0E50A2}"/>
              </a:ext>
            </a:extLst>
          </p:cNvPr>
          <p:cNvSpPr/>
          <p:nvPr/>
        </p:nvSpPr>
        <p:spPr>
          <a:xfrm>
            <a:off x="13887766" y="12002157"/>
            <a:ext cx="1101735" cy="8823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8" name="任意多边形: 形状 96">
            <a:extLst>
              <a:ext uri="{FF2B5EF4-FFF2-40B4-BE49-F238E27FC236}">
                <a16:creationId xmlns:a16="http://schemas.microsoft.com/office/drawing/2014/main" id="{FCA384CD-78C4-4763-A9C4-CC05ED2DF82C}"/>
              </a:ext>
            </a:extLst>
          </p:cNvPr>
          <p:cNvSpPr/>
          <p:nvPr/>
        </p:nvSpPr>
        <p:spPr>
          <a:xfrm>
            <a:off x="12085263" y="11728026"/>
            <a:ext cx="1802494" cy="274130"/>
          </a:xfrm>
          <a:custGeom>
            <a:avLst/>
            <a:gdLst>
              <a:gd name="connsiteX0" fmla="*/ 914400 w 914400"/>
              <a:gd name="connsiteY0" fmla="*/ 177800 h 177800"/>
              <a:gd name="connsiteX1" fmla="*/ 723900 w 914400"/>
              <a:gd name="connsiteY1" fmla="*/ 171450 h 177800"/>
              <a:gd name="connsiteX2" fmla="*/ 666750 w 914400"/>
              <a:gd name="connsiteY2" fmla="*/ 165100 h 177800"/>
              <a:gd name="connsiteX3" fmla="*/ 647700 w 914400"/>
              <a:gd name="connsiteY3" fmla="*/ 158750 h 177800"/>
              <a:gd name="connsiteX4" fmla="*/ 577850 w 914400"/>
              <a:gd name="connsiteY4" fmla="*/ 152400 h 177800"/>
              <a:gd name="connsiteX5" fmla="*/ 476250 w 914400"/>
              <a:gd name="connsiteY5" fmla="*/ 139700 h 177800"/>
              <a:gd name="connsiteX6" fmla="*/ 450850 w 914400"/>
              <a:gd name="connsiteY6" fmla="*/ 133350 h 177800"/>
              <a:gd name="connsiteX7" fmla="*/ 336550 w 914400"/>
              <a:gd name="connsiteY7" fmla="*/ 127000 h 177800"/>
              <a:gd name="connsiteX8" fmla="*/ 317500 w 914400"/>
              <a:gd name="connsiteY8" fmla="*/ 114300 h 177800"/>
              <a:gd name="connsiteX9" fmla="*/ 298450 w 914400"/>
              <a:gd name="connsiteY9" fmla="*/ 107950 h 177800"/>
              <a:gd name="connsiteX10" fmla="*/ 247650 w 914400"/>
              <a:gd name="connsiteY10" fmla="*/ 95250 h 177800"/>
              <a:gd name="connsiteX11" fmla="*/ 203200 w 914400"/>
              <a:gd name="connsiteY11" fmla="*/ 82550 h 177800"/>
              <a:gd name="connsiteX12" fmla="*/ 152400 w 914400"/>
              <a:gd name="connsiteY12" fmla="*/ 50800 h 177800"/>
              <a:gd name="connsiteX13" fmla="*/ 133350 w 914400"/>
              <a:gd name="connsiteY13" fmla="*/ 38100 h 177800"/>
              <a:gd name="connsiteX14" fmla="*/ 63500 w 914400"/>
              <a:gd name="connsiteY14" fmla="*/ 25400 h 177800"/>
              <a:gd name="connsiteX15" fmla="*/ 25400 w 914400"/>
              <a:gd name="connsiteY15" fmla="*/ 12700 h 177800"/>
              <a:gd name="connsiteX16" fmla="*/ 0 w 914400"/>
              <a:gd name="connsiteY16" fmla="*/ 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" h="177800">
                <a:moveTo>
                  <a:pt x="914400" y="177800"/>
                </a:moveTo>
                <a:lnTo>
                  <a:pt x="723900" y="171450"/>
                </a:lnTo>
                <a:cubicBezTo>
                  <a:pt x="704758" y="170468"/>
                  <a:pt x="685656" y="168251"/>
                  <a:pt x="666750" y="165100"/>
                </a:cubicBezTo>
                <a:cubicBezTo>
                  <a:pt x="660148" y="164000"/>
                  <a:pt x="654326" y="159697"/>
                  <a:pt x="647700" y="158750"/>
                </a:cubicBezTo>
                <a:cubicBezTo>
                  <a:pt x="624556" y="155444"/>
                  <a:pt x="601133" y="154517"/>
                  <a:pt x="577850" y="152400"/>
                </a:cubicBezTo>
                <a:cubicBezTo>
                  <a:pt x="528532" y="135961"/>
                  <a:pt x="582320" y="152179"/>
                  <a:pt x="476250" y="139700"/>
                </a:cubicBezTo>
                <a:cubicBezTo>
                  <a:pt x="467583" y="138680"/>
                  <a:pt x="459541" y="134140"/>
                  <a:pt x="450850" y="133350"/>
                </a:cubicBezTo>
                <a:cubicBezTo>
                  <a:pt x="412848" y="129895"/>
                  <a:pt x="374650" y="129117"/>
                  <a:pt x="336550" y="127000"/>
                </a:cubicBezTo>
                <a:cubicBezTo>
                  <a:pt x="330200" y="122767"/>
                  <a:pt x="324326" y="117713"/>
                  <a:pt x="317500" y="114300"/>
                </a:cubicBezTo>
                <a:cubicBezTo>
                  <a:pt x="311513" y="111307"/>
                  <a:pt x="304908" y="109711"/>
                  <a:pt x="298450" y="107950"/>
                </a:cubicBezTo>
                <a:cubicBezTo>
                  <a:pt x="281611" y="103357"/>
                  <a:pt x="264209" y="100770"/>
                  <a:pt x="247650" y="95250"/>
                </a:cubicBezTo>
                <a:cubicBezTo>
                  <a:pt x="220321" y="86140"/>
                  <a:pt x="235094" y="90523"/>
                  <a:pt x="203200" y="82550"/>
                </a:cubicBezTo>
                <a:cubicBezTo>
                  <a:pt x="172735" y="36853"/>
                  <a:pt x="215876" y="93117"/>
                  <a:pt x="152400" y="50800"/>
                </a:cubicBezTo>
                <a:cubicBezTo>
                  <a:pt x="146050" y="46567"/>
                  <a:pt x="140176" y="41513"/>
                  <a:pt x="133350" y="38100"/>
                </a:cubicBezTo>
                <a:cubicBezTo>
                  <a:pt x="113773" y="28311"/>
                  <a:pt x="81012" y="27589"/>
                  <a:pt x="63500" y="25400"/>
                </a:cubicBezTo>
                <a:lnTo>
                  <a:pt x="25400" y="12700"/>
                </a:lnTo>
                <a:cubicBezTo>
                  <a:pt x="3510" y="5403"/>
                  <a:pt x="11083" y="11083"/>
                  <a:pt x="0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9" name="任意多边形: 形状 98">
            <a:extLst>
              <a:ext uri="{FF2B5EF4-FFF2-40B4-BE49-F238E27FC236}">
                <a16:creationId xmlns:a16="http://schemas.microsoft.com/office/drawing/2014/main" id="{A34C78E7-BF50-4309-8A07-E447BF613509}"/>
              </a:ext>
            </a:extLst>
          </p:cNvPr>
          <p:cNvSpPr/>
          <p:nvPr/>
        </p:nvSpPr>
        <p:spPr>
          <a:xfrm>
            <a:off x="12166061" y="11648670"/>
            <a:ext cx="1727072" cy="376081"/>
          </a:xfrm>
          <a:custGeom>
            <a:avLst/>
            <a:gdLst>
              <a:gd name="connsiteX0" fmla="*/ 869950 w 869950"/>
              <a:gd name="connsiteY0" fmla="*/ 285750 h 285750"/>
              <a:gd name="connsiteX1" fmla="*/ 717550 w 869950"/>
              <a:gd name="connsiteY1" fmla="*/ 279400 h 285750"/>
              <a:gd name="connsiteX2" fmla="*/ 679450 w 869950"/>
              <a:gd name="connsiteY2" fmla="*/ 266700 h 285750"/>
              <a:gd name="connsiteX3" fmla="*/ 615950 w 869950"/>
              <a:gd name="connsiteY3" fmla="*/ 247650 h 285750"/>
              <a:gd name="connsiteX4" fmla="*/ 596900 w 869950"/>
              <a:gd name="connsiteY4" fmla="*/ 241300 h 285750"/>
              <a:gd name="connsiteX5" fmla="*/ 577850 w 869950"/>
              <a:gd name="connsiteY5" fmla="*/ 234950 h 285750"/>
              <a:gd name="connsiteX6" fmla="*/ 539750 w 869950"/>
              <a:gd name="connsiteY6" fmla="*/ 215900 h 285750"/>
              <a:gd name="connsiteX7" fmla="*/ 520700 w 869950"/>
              <a:gd name="connsiteY7" fmla="*/ 203200 h 285750"/>
              <a:gd name="connsiteX8" fmla="*/ 482600 w 869950"/>
              <a:gd name="connsiteY8" fmla="*/ 190500 h 285750"/>
              <a:gd name="connsiteX9" fmla="*/ 463550 w 869950"/>
              <a:gd name="connsiteY9" fmla="*/ 184150 h 285750"/>
              <a:gd name="connsiteX10" fmla="*/ 438150 w 869950"/>
              <a:gd name="connsiteY10" fmla="*/ 177800 h 285750"/>
              <a:gd name="connsiteX11" fmla="*/ 393700 w 869950"/>
              <a:gd name="connsiteY11" fmla="*/ 158750 h 285750"/>
              <a:gd name="connsiteX12" fmla="*/ 361950 w 869950"/>
              <a:gd name="connsiteY12" fmla="*/ 152400 h 285750"/>
              <a:gd name="connsiteX13" fmla="*/ 342900 w 869950"/>
              <a:gd name="connsiteY13" fmla="*/ 146050 h 285750"/>
              <a:gd name="connsiteX14" fmla="*/ 311150 w 869950"/>
              <a:gd name="connsiteY14" fmla="*/ 139700 h 285750"/>
              <a:gd name="connsiteX15" fmla="*/ 285750 w 869950"/>
              <a:gd name="connsiteY15" fmla="*/ 133350 h 285750"/>
              <a:gd name="connsiteX16" fmla="*/ 266700 w 869950"/>
              <a:gd name="connsiteY16" fmla="*/ 120650 h 285750"/>
              <a:gd name="connsiteX17" fmla="*/ 241300 w 869950"/>
              <a:gd name="connsiteY17" fmla="*/ 114300 h 285750"/>
              <a:gd name="connsiteX18" fmla="*/ 203200 w 869950"/>
              <a:gd name="connsiteY18" fmla="*/ 101600 h 285750"/>
              <a:gd name="connsiteX19" fmla="*/ 184150 w 869950"/>
              <a:gd name="connsiteY19" fmla="*/ 95250 h 285750"/>
              <a:gd name="connsiteX20" fmla="*/ 165100 w 869950"/>
              <a:gd name="connsiteY20" fmla="*/ 82550 h 285750"/>
              <a:gd name="connsiteX21" fmla="*/ 127000 w 869950"/>
              <a:gd name="connsiteY21" fmla="*/ 69850 h 285750"/>
              <a:gd name="connsiteX22" fmla="*/ 107950 w 869950"/>
              <a:gd name="connsiteY22" fmla="*/ 57150 h 285750"/>
              <a:gd name="connsiteX23" fmla="*/ 69850 w 869950"/>
              <a:gd name="connsiteY23" fmla="*/ 44450 h 285750"/>
              <a:gd name="connsiteX24" fmla="*/ 50800 w 869950"/>
              <a:gd name="connsiteY24" fmla="*/ 31750 h 285750"/>
              <a:gd name="connsiteX25" fmla="*/ 31750 w 869950"/>
              <a:gd name="connsiteY25" fmla="*/ 25400 h 285750"/>
              <a:gd name="connsiteX26" fmla="*/ 0 w 869950"/>
              <a:gd name="connsiteY26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69950" h="285750">
                <a:moveTo>
                  <a:pt x="869950" y="285750"/>
                </a:moveTo>
                <a:cubicBezTo>
                  <a:pt x="819150" y="283633"/>
                  <a:pt x="768142" y="284459"/>
                  <a:pt x="717550" y="279400"/>
                </a:cubicBezTo>
                <a:cubicBezTo>
                  <a:pt x="704229" y="278068"/>
                  <a:pt x="692437" y="269947"/>
                  <a:pt x="679450" y="266700"/>
                </a:cubicBezTo>
                <a:cubicBezTo>
                  <a:pt x="641063" y="257103"/>
                  <a:pt x="662329" y="263110"/>
                  <a:pt x="615950" y="247650"/>
                </a:cubicBezTo>
                <a:lnTo>
                  <a:pt x="596900" y="241300"/>
                </a:lnTo>
                <a:cubicBezTo>
                  <a:pt x="590550" y="239183"/>
                  <a:pt x="583419" y="238663"/>
                  <a:pt x="577850" y="234950"/>
                </a:cubicBezTo>
                <a:cubicBezTo>
                  <a:pt x="523255" y="198554"/>
                  <a:pt x="592330" y="242190"/>
                  <a:pt x="539750" y="215900"/>
                </a:cubicBezTo>
                <a:cubicBezTo>
                  <a:pt x="532924" y="212487"/>
                  <a:pt x="527674" y="206300"/>
                  <a:pt x="520700" y="203200"/>
                </a:cubicBezTo>
                <a:cubicBezTo>
                  <a:pt x="508467" y="197763"/>
                  <a:pt x="495300" y="194733"/>
                  <a:pt x="482600" y="190500"/>
                </a:cubicBezTo>
                <a:cubicBezTo>
                  <a:pt x="476250" y="188383"/>
                  <a:pt x="470044" y="185773"/>
                  <a:pt x="463550" y="184150"/>
                </a:cubicBezTo>
                <a:cubicBezTo>
                  <a:pt x="455083" y="182033"/>
                  <a:pt x="446322" y="180864"/>
                  <a:pt x="438150" y="177800"/>
                </a:cubicBezTo>
                <a:cubicBezTo>
                  <a:pt x="401804" y="164170"/>
                  <a:pt x="425237" y="166634"/>
                  <a:pt x="393700" y="158750"/>
                </a:cubicBezTo>
                <a:cubicBezTo>
                  <a:pt x="383229" y="156132"/>
                  <a:pt x="372421" y="155018"/>
                  <a:pt x="361950" y="152400"/>
                </a:cubicBezTo>
                <a:cubicBezTo>
                  <a:pt x="355456" y="150777"/>
                  <a:pt x="349394" y="147673"/>
                  <a:pt x="342900" y="146050"/>
                </a:cubicBezTo>
                <a:cubicBezTo>
                  <a:pt x="332429" y="143432"/>
                  <a:pt x="321686" y="142041"/>
                  <a:pt x="311150" y="139700"/>
                </a:cubicBezTo>
                <a:cubicBezTo>
                  <a:pt x="302631" y="137807"/>
                  <a:pt x="294217" y="135467"/>
                  <a:pt x="285750" y="133350"/>
                </a:cubicBezTo>
                <a:cubicBezTo>
                  <a:pt x="279400" y="129117"/>
                  <a:pt x="273715" y="123656"/>
                  <a:pt x="266700" y="120650"/>
                </a:cubicBezTo>
                <a:cubicBezTo>
                  <a:pt x="258678" y="117212"/>
                  <a:pt x="249659" y="116808"/>
                  <a:pt x="241300" y="114300"/>
                </a:cubicBezTo>
                <a:cubicBezTo>
                  <a:pt x="228478" y="110453"/>
                  <a:pt x="215900" y="105833"/>
                  <a:pt x="203200" y="101600"/>
                </a:cubicBezTo>
                <a:cubicBezTo>
                  <a:pt x="196850" y="99483"/>
                  <a:pt x="189719" y="98963"/>
                  <a:pt x="184150" y="95250"/>
                </a:cubicBezTo>
                <a:cubicBezTo>
                  <a:pt x="177800" y="91017"/>
                  <a:pt x="172074" y="85650"/>
                  <a:pt x="165100" y="82550"/>
                </a:cubicBezTo>
                <a:cubicBezTo>
                  <a:pt x="152867" y="77113"/>
                  <a:pt x="138139" y="77276"/>
                  <a:pt x="127000" y="69850"/>
                </a:cubicBezTo>
                <a:cubicBezTo>
                  <a:pt x="120650" y="65617"/>
                  <a:pt x="114924" y="60250"/>
                  <a:pt x="107950" y="57150"/>
                </a:cubicBezTo>
                <a:cubicBezTo>
                  <a:pt x="95717" y="51713"/>
                  <a:pt x="80989" y="51876"/>
                  <a:pt x="69850" y="44450"/>
                </a:cubicBezTo>
                <a:cubicBezTo>
                  <a:pt x="63500" y="40217"/>
                  <a:pt x="57626" y="35163"/>
                  <a:pt x="50800" y="31750"/>
                </a:cubicBezTo>
                <a:cubicBezTo>
                  <a:pt x="44813" y="28757"/>
                  <a:pt x="37737" y="28393"/>
                  <a:pt x="31750" y="25400"/>
                </a:cubicBezTo>
                <a:cubicBezTo>
                  <a:pt x="15729" y="17390"/>
                  <a:pt x="11813" y="11813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0" name="任意多边形: 形状 102">
            <a:extLst>
              <a:ext uri="{FF2B5EF4-FFF2-40B4-BE49-F238E27FC236}">
                <a16:creationId xmlns:a16="http://schemas.microsoft.com/office/drawing/2014/main" id="{D4C00B1B-8A7F-4CDB-8E0D-C1D471EA97DA}"/>
              </a:ext>
            </a:extLst>
          </p:cNvPr>
          <p:cNvSpPr/>
          <p:nvPr/>
        </p:nvSpPr>
        <p:spPr>
          <a:xfrm>
            <a:off x="4850130" y="14862661"/>
            <a:ext cx="1067121" cy="7271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1" name="任意多边形: 形状 103">
            <a:extLst>
              <a:ext uri="{FF2B5EF4-FFF2-40B4-BE49-F238E27FC236}">
                <a16:creationId xmlns:a16="http://schemas.microsoft.com/office/drawing/2014/main" id="{D08DCEE3-D9BC-43D6-9CF8-26A0585EEFE8}"/>
              </a:ext>
            </a:extLst>
          </p:cNvPr>
          <p:cNvSpPr/>
          <p:nvPr/>
        </p:nvSpPr>
        <p:spPr>
          <a:xfrm flipV="1">
            <a:off x="3047634" y="14855246"/>
            <a:ext cx="1802494" cy="169024"/>
          </a:xfrm>
          <a:custGeom>
            <a:avLst/>
            <a:gdLst>
              <a:gd name="connsiteX0" fmla="*/ 1257300 w 1257300"/>
              <a:gd name="connsiteY0" fmla="*/ 99775 h 99775"/>
              <a:gd name="connsiteX1" fmla="*/ 632460 w 1257300"/>
              <a:gd name="connsiteY1" fmla="*/ 76915 h 99775"/>
              <a:gd name="connsiteX2" fmla="*/ 510540 w 1257300"/>
              <a:gd name="connsiteY2" fmla="*/ 69295 h 99775"/>
              <a:gd name="connsiteX3" fmla="*/ 487680 w 1257300"/>
              <a:gd name="connsiteY3" fmla="*/ 61675 h 99775"/>
              <a:gd name="connsiteX4" fmla="*/ 403860 w 1257300"/>
              <a:gd name="connsiteY4" fmla="*/ 54055 h 99775"/>
              <a:gd name="connsiteX5" fmla="*/ 350520 w 1257300"/>
              <a:gd name="connsiteY5" fmla="*/ 38815 h 99775"/>
              <a:gd name="connsiteX6" fmla="*/ 281940 w 1257300"/>
              <a:gd name="connsiteY6" fmla="*/ 23575 h 99775"/>
              <a:gd name="connsiteX7" fmla="*/ 106680 w 1257300"/>
              <a:gd name="connsiteY7" fmla="*/ 15955 h 99775"/>
              <a:gd name="connsiteX8" fmla="*/ 53340 w 1257300"/>
              <a:gd name="connsiteY8" fmla="*/ 715 h 99775"/>
              <a:gd name="connsiteX9" fmla="*/ 0 w 1257300"/>
              <a:gd name="connsiteY9" fmla="*/ 715 h 9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99775">
                <a:moveTo>
                  <a:pt x="1257300" y="99775"/>
                </a:moveTo>
                <a:lnTo>
                  <a:pt x="632460" y="76915"/>
                </a:lnTo>
                <a:cubicBezTo>
                  <a:pt x="591775" y="75254"/>
                  <a:pt x="551036" y="73558"/>
                  <a:pt x="510540" y="69295"/>
                </a:cubicBezTo>
                <a:cubicBezTo>
                  <a:pt x="502552" y="68454"/>
                  <a:pt x="495631" y="62811"/>
                  <a:pt x="487680" y="61675"/>
                </a:cubicBezTo>
                <a:cubicBezTo>
                  <a:pt x="459907" y="57707"/>
                  <a:pt x="431800" y="56595"/>
                  <a:pt x="403860" y="54055"/>
                </a:cubicBezTo>
                <a:cubicBezTo>
                  <a:pt x="349050" y="35785"/>
                  <a:pt x="417497" y="57951"/>
                  <a:pt x="350520" y="38815"/>
                </a:cubicBezTo>
                <a:cubicBezTo>
                  <a:pt x="317331" y="29332"/>
                  <a:pt x="327258" y="26700"/>
                  <a:pt x="281940" y="23575"/>
                </a:cubicBezTo>
                <a:cubicBezTo>
                  <a:pt x="223603" y="19552"/>
                  <a:pt x="165100" y="18495"/>
                  <a:pt x="106680" y="15955"/>
                </a:cubicBezTo>
                <a:cubicBezTo>
                  <a:pt x="93148" y="11444"/>
                  <a:pt x="66496" y="1911"/>
                  <a:pt x="53340" y="715"/>
                </a:cubicBezTo>
                <a:cubicBezTo>
                  <a:pt x="35633" y="-895"/>
                  <a:pt x="17780" y="715"/>
                  <a:pt x="0" y="715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2" name="任意多边形: 形状 104">
            <a:extLst>
              <a:ext uri="{FF2B5EF4-FFF2-40B4-BE49-F238E27FC236}">
                <a16:creationId xmlns:a16="http://schemas.microsoft.com/office/drawing/2014/main" id="{6CA1FB20-8F0D-4929-91EF-1C3BDB1D0441}"/>
              </a:ext>
            </a:extLst>
          </p:cNvPr>
          <p:cNvSpPr/>
          <p:nvPr/>
        </p:nvSpPr>
        <p:spPr>
          <a:xfrm>
            <a:off x="3042910" y="14664867"/>
            <a:ext cx="1802494" cy="187859"/>
          </a:xfrm>
          <a:custGeom>
            <a:avLst/>
            <a:gdLst>
              <a:gd name="connsiteX0" fmla="*/ 1206989 w 1206989"/>
              <a:gd name="connsiteY0" fmla="*/ 38109 h 38109"/>
              <a:gd name="connsiteX1" fmla="*/ 800589 w 1206989"/>
              <a:gd name="connsiteY1" fmla="*/ 31759 h 38109"/>
              <a:gd name="connsiteX2" fmla="*/ 743439 w 1206989"/>
              <a:gd name="connsiteY2" fmla="*/ 25409 h 38109"/>
              <a:gd name="connsiteX3" fmla="*/ 464039 w 1206989"/>
              <a:gd name="connsiteY3" fmla="*/ 19059 h 38109"/>
              <a:gd name="connsiteX4" fmla="*/ 432289 w 1206989"/>
              <a:gd name="connsiteY4" fmla="*/ 12709 h 38109"/>
              <a:gd name="connsiteX5" fmla="*/ 337039 w 1206989"/>
              <a:gd name="connsiteY5" fmla="*/ 6359 h 38109"/>
              <a:gd name="connsiteX6" fmla="*/ 89389 w 1206989"/>
              <a:gd name="connsiteY6" fmla="*/ 9 h 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6989" h="38109">
                <a:moveTo>
                  <a:pt x="1206989" y="38109"/>
                </a:moveTo>
                <a:lnTo>
                  <a:pt x="800589" y="31759"/>
                </a:lnTo>
                <a:cubicBezTo>
                  <a:pt x="781429" y="31234"/>
                  <a:pt x="762593" y="26132"/>
                  <a:pt x="743439" y="25409"/>
                </a:cubicBezTo>
                <a:cubicBezTo>
                  <a:pt x="650348" y="21896"/>
                  <a:pt x="557172" y="21176"/>
                  <a:pt x="464039" y="19059"/>
                </a:cubicBezTo>
                <a:cubicBezTo>
                  <a:pt x="453456" y="16942"/>
                  <a:pt x="443028" y="13783"/>
                  <a:pt x="432289" y="12709"/>
                </a:cubicBezTo>
                <a:cubicBezTo>
                  <a:pt x="400626" y="9543"/>
                  <a:pt x="368845" y="7308"/>
                  <a:pt x="337039" y="6359"/>
                </a:cubicBezTo>
                <a:cubicBezTo>
                  <a:pt x="106590" y="-520"/>
                  <a:pt x="-135058" y="9"/>
                  <a:pt x="89389" y="9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9A0EA6FB-D6CC-4DA7-9A9C-8128F08AA82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47065" y="12695260"/>
            <a:ext cx="4351677" cy="2519391"/>
          </a:xfrm>
          <a:prstGeom prst="rect">
            <a:avLst/>
          </a:prstGeom>
        </p:spPr>
      </p:pic>
      <p:sp>
        <p:nvSpPr>
          <p:cNvPr id="114" name="任意多边形: 形状 110">
            <a:extLst>
              <a:ext uri="{FF2B5EF4-FFF2-40B4-BE49-F238E27FC236}">
                <a16:creationId xmlns:a16="http://schemas.microsoft.com/office/drawing/2014/main" id="{8FF609E7-7BD5-4FAB-A7B6-5458B6F636B2}"/>
              </a:ext>
            </a:extLst>
          </p:cNvPr>
          <p:cNvSpPr/>
          <p:nvPr/>
        </p:nvSpPr>
        <p:spPr>
          <a:xfrm>
            <a:off x="9391626" y="14862661"/>
            <a:ext cx="1067121" cy="7271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5" name="任意多边形: 形状 112">
            <a:extLst>
              <a:ext uri="{FF2B5EF4-FFF2-40B4-BE49-F238E27FC236}">
                <a16:creationId xmlns:a16="http://schemas.microsoft.com/office/drawing/2014/main" id="{7C8E647B-25DD-42C4-AE19-F417BE669253}"/>
              </a:ext>
            </a:extLst>
          </p:cNvPr>
          <p:cNvSpPr/>
          <p:nvPr/>
        </p:nvSpPr>
        <p:spPr>
          <a:xfrm flipV="1">
            <a:off x="7589131" y="14855246"/>
            <a:ext cx="1802494" cy="169024"/>
          </a:xfrm>
          <a:custGeom>
            <a:avLst/>
            <a:gdLst>
              <a:gd name="connsiteX0" fmla="*/ 1257300 w 1257300"/>
              <a:gd name="connsiteY0" fmla="*/ 99775 h 99775"/>
              <a:gd name="connsiteX1" fmla="*/ 632460 w 1257300"/>
              <a:gd name="connsiteY1" fmla="*/ 76915 h 99775"/>
              <a:gd name="connsiteX2" fmla="*/ 510540 w 1257300"/>
              <a:gd name="connsiteY2" fmla="*/ 69295 h 99775"/>
              <a:gd name="connsiteX3" fmla="*/ 487680 w 1257300"/>
              <a:gd name="connsiteY3" fmla="*/ 61675 h 99775"/>
              <a:gd name="connsiteX4" fmla="*/ 403860 w 1257300"/>
              <a:gd name="connsiteY4" fmla="*/ 54055 h 99775"/>
              <a:gd name="connsiteX5" fmla="*/ 350520 w 1257300"/>
              <a:gd name="connsiteY5" fmla="*/ 38815 h 99775"/>
              <a:gd name="connsiteX6" fmla="*/ 281940 w 1257300"/>
              <a:gd name="connsiteY6" fmla="*/ 23575 h 99775"/>
              <a:gd name="connsiteX7" fmla="*/ 106680 w 1257300"/>
              <a:gd name="connsiteY7" fmla="*/ 15955 h 99775"/>
              <a:gd name="connsiteX8" fmla="*/ 53340 w 1257300"/>
              <a:gd name="connsiteY8" fmla="*/ 715 h 99775"/>
              <a:gd name="connsiteX9" fmla="*/ 0 w 1257300"/>
              <a:gd name="connsiteY9" fmla="*/ 715 h 9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99775">
                <a:moveTo>
                  <a:pt x="1257300" y="99775"/>
                </a:moveTo>
                <a:lnTo>
                  <a:pt x="632460" y="76915"/>
                </a:lnTo>
                <a:cubicBezTo>
                  <a:pt x="591775" y="75254"/>
                  <a:pt x="551036" y="73558"/>
                  <a:pt x="510540" y="69295"/>
                </a:cubicBezTo>
                <a:cubicBezTo>
                  <a:pt x="502552" y="68454"/>
                  <a:pt x="495631" y="62811"/>
                  <a:pt x="487680" y="61675"/>
                </a:cubicBezTo>
                <a:cubicBezTo>
                  <a:pt x="459907" y="57707"/>
                  <a:pt x="431800" y="56595"/>
                  <a:pt x="403860" y="54055"/>
                </a:cubicBezTo>
                <a:cubicBezTo>
                  <a:pt x="349050" y="35785"/>
                  <a:pt x="417497" y="57951"/>
                  <a:pt x="350520" y="38815"/>
                </a:cubicBezTo>
                <a:cubicBezTo>
                  <a:pt x="317331" y="29332"/>
                  <a:pt x="327258" y="26700"/>
                  <a:pt x="281940" y="23575"/>
                </a:cubicBezTo>
                <a:cubicBezTo>
                  <a:pt x="223603" y="19552"/>
                  <a:pt x="165100" y="18495"/>
                  <a:pt x="106680" y="15955"/>
                </a:cubicBezTo>
                <a:cubicBezTo>
                  <a:pt x="93148" y="11444"/>
                  <a:pt x="66496" y="1911"/>
                  <a:pt x="53340" y="715"/>
                </a:cubicBezTo>
                <a:cubicBezTo>
                  <a:pt x="35633" y="-895"/>
                  <a:pt x="17780" y="715"/>
                  <a:pt x="0" y="715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6" name="任意多边形: 形状 114">
            <a:extLst>
              <a:ext uri="{FF2B5EF4-FFF2-40B4-BE49-F238E27FC236}">
                <a16:creationId xmlns:a16="http://schemas.microsoft.com/office/drawing/2014/main" id="{ECFAA58E-78F1-4703-BBDE-4C32D4C883D1}"/>
              </a:ext>
            </a:extLst>
          </p:cNvPr>
          <p:cNvSpPr/>
          <p:nvPr/>
        </p:nvSpPr>
        <p:spPr>
          <a:xfrm flipV="1">
            <a:off x="7635692" y="14852720"/>
            <a:ext cx="1751215" cy="308017"/>
          </a:xfrm>
          <a:custGeom>
            <a:avLst/>
            <a:gdLst>
              <a:gd name="connsiteX0" fmla="*/ 1206989 w 1206989"/>
              <a:gd name="connsiteY0" fmla="*/ 38109 h 38109"/>
              <a:gd name="connsiteX1" fmla="*/ 800589 w 1206989"/>
              <a:gd name="connsiteY1" fmla="*/ 31759 h 38109"/>
              <a:gd name="connsiteX2" fmla="*/ 743439 w 1206989"/>
              <a:gd name="connsiteY2" fmla="*/ 25409 h 38109"/>
              <a:gd name="connsiteX3" fmla="*/ 464039 w 1206989"/>
              <a:gd name="connsiteY3" fmla="*/ 19059 h 38109"/>
              <a:gd name="connsiteX4" fmla="*/ 432289 w 1206989"/>
              <a:gd name="connsiteY4" fmla="*/ 12709 h 38109"/>
              <a:gd name="connsiteX5" fmla="*/ 337039 w 1206989"/>
              <a:gd name="connsiteY5" fmla="*/ 6359 h 38109"/>
              <a:gd name="connsiteX6" fmla="*/ 89389 w 1206989"/>
              <a:gd name="connsiteY6" fmla="*/ 9 h 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6989" h="38109">
                <a:moveTo>
                  <a:pt x="1206989" y="38109"/>
                </a:moveTo>
                <a:lnTo>
                  <a:pt x="800589" y="31759"/>
                </a:lnTo>
                <a:cubicBezTo>
                  <a:pt x="781429" y="31234"/>
                  <a:pt x="762593" y="26132"/>
                  <a:pt x="743439" y="25409"/>
                </a:cubicBezTo>
                <a:cubicBezTo>
                  <a:pt x="650348" y="21896"/>
                  <a:pt x="557172" y="21176"/>
                  <a:pt x="464039" y="19059"/>
                </a:cubicBezTo>
                <a:cubicBezTo>
                  <a:pt x="453456" y="16942"/>
                  <a:pt x="443028" y="13783"/>
                  <a:pt x="432289" y="12709"/>
                </a:cubicBezTo>
                <a:cubicBezTo>
                  <a:pt x="400626" y="9543"/>
                  <a:pt x="368845" y="7308"/>
                  <a:pt x="337039" y="6359"/>
                </a:cubicBezTo>
                <a:cubicBezTo>
                  <a:pt x="106590" y="-520"/>
                  <a:pt x="-135058" y="9"/>
                  <a:pt x="89389" y="9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0BC07904-2309-42E0-B784-AADEDC23779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681070" y="12695260"/>
            <a:ext cx="4351677" cy="2519391"/>
          </a:xfrm>
          <a:prstGeom prst="rect">
            <a:avLst/>
          </a:prstGeom>
        </p:spPr>
      </p:pic>
      <p:sp>
        <p:nvSpPr>
          <p:cNvPr id="118" name="任意多边形: 形状 118">
            <a:extLst>
              <a:ext uri="{FF2B5EF4-FFF2-40B4-BE49-F238E27FC236}">
                <a16:creationId xmlns:a16="http://schemas.microsoft.com/office/drawing/2014/main" id="{A5F8EB5E-447D-4634-952A-0FC83B7ACDC7}"/>
              </a:ext>
            </a:extLst>
          </p:cNvPr>
          <p:cNvSpPr/>
          <p:nvPr/>
        </p:nvSpPr>
        <p:spPr>
          <a:xfrm>
            <a:off x="13925632" y="14862661"/>
            <a:ext cx="1067121" cy="7271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9" name="任意多边形: 形状 120">
            <a:extLst>
              <a:ext uri="{FF2B5EF4-FFF2-40B4-BE49-F238E27FC236}">
                <a16:creationId xmlns:a16="http://schemas.microsoft.com/office/drawing/2014/main" id="{B2AD1246-A578-4113-8CFA-2EF3D625328D}"/>
              </a:ext>
            </a:extLst>
          </p:cNvPr>
          <p:cNvSpPr/>
          <p:nvPr/>
        </p:nvSpPr>
        <p:spPr>
          <a:xfrm flipV="1">
            <a:off x="12123136" y="14855246"/>
            <a:ext cx="1802494" cy="169024"/>
          </a:xfrm>
          <a:custGeom>
            <a:avLst/>
            <a:gdLst>
              <a:gd name="connsiteX0" fmla="*/ 1257300 w 1257300"/>
              <a:gd name="connsiteY0" fmla="*/ 99775 h 99775"/>
              <a:gd name="connsiteX1" fmla="*/ 632460 w 1257300"/>
              <a:gd name="connsiteY1" fmla="*/ 76915 h 99775"/>
              <a:gd name="connsiteX2" fmla="*/ 510540 w 1257300"/>
              <a:gd name="connsiteY2" fmla="*/ 69295 h 99775"/>
              <a:gd name="connsiteX3" fmla="*/ 487680 w 1257300"/>
              <a:gd name="connsiteY3" fmla="*/ 61675 h 99775"/>
              <a:gd name="connsiteX4" fmla="*/ 403860 w 1257300"/>
              <a:gd name="connsiteY4" fmla="*/ 54055 h 99775"/>
              <a:gd name="connsiteX5" fmla="*/ 350520 w 1257300"/>
              <a:gd name="connsiteY5" fmla="*/ 38815 h 99775"/>
              <a:gd name="connsiteX6" fmla="*/ 281940 w 1257300"/>
              <a:gd name="connsiteY6" fmla="*/ 23575 h 99775"/>
              <a:gd name="connsiteX7" fmla="*/ 106680 w 1257300"/>
              <a:gd name="connsiteY7" fmla="*/ 15955 h 99775"/>
              <a:gd name="connsiteX8" fmla="*/ 53340 w 1257300"/>
              <a:gd name="connsiteY8" fmla="*/ 715 h 99775"/>
              <a:gd name="connsiteX9" fmla="*/ 0 w 1257300"/>
              <a:gd name="connsiteY9" fmla="*/ 715 h 9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99775">
                <a:moveTo>
                  <a:pt x="1257300" y="99775"/>
                </a:moveTo>
                <a:lnTo>
                  <a:pt x="632460" y="76915"/>
                </a:lnTo>
                <a:cubicBezTo>
                  <a:pt x="591775" y="75254"/>
                  <a:pt x="551036" y="73558"/>
                  <a:pt x="510540" y="69295"/>
                </a:cubicBezTo>
                <a:cubicBezTo>
                  <a:pt x="502552" y="68454"/>
                  <a:pt x="495631" y="62811"/>
                  <a:pt x="487680" y="61675"/>
                </a:cubicBezTo>
                <a:cubicBezTo>
                  <a:pt x="459907" y="57707"/>
                  <a:pt x="431800" y="56595"/>
                  <a:pt x="403860" y="54055"/>
                </a:cubicBezTo>
                <a:cubicBezTo>
                  <a:pt x="349050" y="35785"/>
                  <a:pt x="417497" y="57951"/>
                  <a:pt x="350520" y="38815"/>
                </a:cubicBezTo>
                <a:cubicBezTo>
                  <a:pt x="317331" y="29332"/>
                  <a:pt x="327258" y="26700"/>
                  <a:pt x="281940" y="23575"/>
                </a:cubicBezTo>
                <a:cubicBezTo>
                  <a:pt x="223603" y="19552"/>
                  <a:pt x="165100" y="18495"/>
                  <a:pt x="106680" y="15955"/>
                </a:cubicBezTo>
                <a:cubicBezTo>
                  <a:pt x="93148" y="11444"/>
                  <a:pt x="66496" y="1911"/>
                  <a:pt x="53340" y="715"/>
                </a:cubicBezTo>
                <a:cubicBezTo>
                  <a:pt x="35633" y="-895"/>
                  <a:pt x="17780" y="715"/>
                  <a:pt x="0" y="715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20" name="任意多边形: 形状 122">
            <a:extLst>
              <a:ext uri="{FF2B5EF4-FFF2-40B4-BE49-F238E27FC236}">
                <a16:creationId xmlns:a16="http://schemas.microsoft.com/office/drawing/2014/main" id="{D3D6C3AA-96BE-417F-A793-BA6EC976DB30}"/>
              </a:ext>
            </a:extLst>
          </p:cNvPr>
          <p:cNvSpPr/>
          <p:nvPr/>
        </p:nvSpPr>
        <p:spPr>
          <a:xfrm flipV="1">
            <a:off x="12166065" y="14852724"/>
            <a:ext cx="1754846" cy="72718"/>
          </a:xfrm>
          <a:custGeom>
            <a:avLst/>
            <a:gdLst>
              <a:gd name="connsiteX0" fmla="*/ 1206989 w 1206989"/>
              <a:gd name="connsiteY0" fmla="*/ 38109 h 38109"/>
              <a:gd name="connsiteX1" fmla="*/ 800589 w 1206989"/>
              <a:gd name="connsiteY1" fmla="*/ 31759 h 38109"/>
              <a:gd name="connsiteX2" fmla="*/ 743439 w 1206989"/>
              <a:gd name="connsiteY2" fmla="*/ 25409 h 38109"/>
              <a:gd name="connsiteX3" fmla="*/ 464039 w 1206989"/>
              <a:gd name="connsiteY3" fmla="*/ 19059 h 38109"/>
              <a:gd name="connsiteX4" fmla="*/ 432289 w 1206989"/>
              <a:gd name="connsiteY4" fmla="*/ 12709 h 38109"/>
              <a:gd name="connsiteX5" fmla="*/ 337039 w 1206989"/>
              <a:gd name="connsiteY5" fmla="*/ 6359 h 38109"/>
              <a:gd name="connsiteX6" fmla="*/ 89389 w 1206989"/>
              <a:gd name="connsiteY6" fmla="*/ 9 h 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6989" h="38109">
                <a:moveTo>
                  <a:pt x="1206989" y="38109"/>
                </a:moveTo>
                <a:lnTo>
                  <a:pt x="800589" y="31759"/>
                </a:lnTo>
                <a:cubicBezTo>
                  <a:pt x="781429" y="31234"/>
                  <a:pt x="762593" y="26132"/>
                  <a:pt x="743439" y="25409"/>
                </a:cubicBezTo>
                <a:cubicBezTo>
                  <a:pt x="650348" y="21896"/>
                  <a:pt x="557172" y="21176"/>
                  <a:pt x="464039" y="19059"/>
                </a:cubicBezTo>
                <a:cubicBezTo>
                  <a:pt x="453456" y="16942"/>
                  <a:pt x="443028" y="13783"/>
                  <a:pt x="432289" y="12709"/>
                </a:cubicBezTo>
                <a:cubicBezTo>
                  <a:pt x="400626" y="9543"/>
                  <a:pt x="368845" y="7308"/>
                  <a:pt x="337039" y="6359"/>
                </a:cubicBezTo>
                <a:cubicBezTo>
                  <a:pt x="106590" y="-520"/>
                  <a:pt x="-135058" y="9"/>
                  <a:pt x="89389" y="9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" name="文本框 2"/>
          <p:cNvSpPr txBox="1"/>
          <p:nvPr/>
        </p:nvSpPr>
        <p:spPr>
          <a:xfrm>
            <a:off x="-402857" y="8342527"/>
            <a:ext cx="200842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Scene 1</a:t>
            </a:r>
            <a:endParaRPr lang="zh-CN" altLang="en-US" sz="2863" dirty="0"/>
          </a:p>
        </p:txBody>
      </p:sp>
      <p:sp>
        <p:nvSpPr>
          <p:cNvPr id="121" name="文本框 120"/>
          <p:cNvSpPr txBox="1"/>
          <p:nvPr/>
        </p:nvSpPr>
        <p:spPr>
          <a:xfrm>
            <a:off x="-359613" y="10909108"/>
            <a:ext cx="200842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Scene 2</a:t>
            </a:r>
            <a:endParaRPr lang="zh-CN" altLang="en-US" sz="2863" dirty="0"/>
          </a:p>
        </p:txBody>
      </p:sp>
      <p:sp>
        <p:nvSpPr>
          <p:cNvPr id="122" name="文本框 121"/>
          <p:cNvSpPr txBox="1"/>
          <p:nvPr/>
        </p:nvSpPr>
        <p:spPr>
          <a:xfrm>
            <a:off x="-359613" y="13696944"/>
            <a:ext cx="200842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Scene 3</a:t>
            </a:r>
            <a:endParaRPr lang="zh-CN" altLang="en-US" sz="2863" dirty="0"/>
          </a:p>
        </p:txBody>
      </p:sp>
      <p:sp>
        <p:nvSpPr>
          <p:cNvPr id="123" name="文本框 122"/>
          <p:cNvSpPr txBox="1"/>
          <p:nvPr/>
        </p:nvSpPr>
        <p:spPr>
          <a:xfrm>
            <a:off x="3181672" y="15553810"/>
            <a:ext cx="200842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SGAN </a:t>
            </a:r>
            <a:endParaRPr lang="zh-CN" altLang="en-US" sz="2863" dirty="0"/>
          </a:p>
        </p:txBody>
      </p:sp>
      <p:sp>
        <p:nvSpPr>
          <p:cNvPr id="124" name="文本框 123"/>
          <p:cNvSpPr txBox="1"/>
          <p:nvPr/>
        </p:nvSpPr>
        <p:spPr>
          <a:xfrm>
            <a:off x="7560750" y="15553810"/>
            <a:ext cx="200842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Sophie</a:t>
            </a:r>
            <a:endParaRPr lang="zh-CN" altLang="en-US" sz="2863" dirty="0"/>
          </a:p>
        </p:txBody>
      </p:sp>
      <p:sp>
        <p:nvSpPr>
          <p:cNvPr id="125" name="文本框 124"/>
          <p:cNvSpPr txBox="1"/>
          <p:nvPr/>
        </p:nvSpPr>
        <p:spPr>
          <a:xfrm>
            <a:off x="11939827" y="15553810"/>
            <a:ext cx="200842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Ours </a:t>
            </a:r>
            <a:endParaRPr lang="zh-CN" altLang="en-US" sz="2863" dirty="0"/>
          </a:p>
        </p:txBody>
      </p:sp>
      <p:sp>
        <p:nvSpPr>
          <p:cNvPr id="4" name="矩形 3"/>
          <p:cNvSpPr/>
          <p:nvPr/>
        </p:nvSpPr>
        <p:spPr>
          <a:xfrm>
            <a:off x="8918874" y="6836991"/>
            <a:ext cx="1643014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63" b="1" dirty="0"/>
              <a:t>Observed</a:t>
            </a:r>
          </a:p>
        </p:txBody>
      </p:sp>
      <p:sp>
        <p:nvSpPr>
          <p:cNvPr id="5" name="矩形 4"/>
          <p:cNvSpPr/>
          <p:nvPr/>
        </p:nvSpPr>
        <p:spPr>
          <a:xfrm>
            <a:off x="3795615" y="6793782"/>
            <a:ext cx="2276905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63" b="1" dirty="0"/>
              <a:t>Ground truth </a:t>
            </a:r>
          </a:p>
        </p:txBody>
      </p:sp>
      <p:sp>
        <p:nvSpPr>
          <p:cNvPr id="6" name="矩形 5"/>
          <p:cNvSpPr/>
          <p:nvPr/>
        </p:nvSpPr>
        <p:spPr>
          <a:xfrm>
            <a:off x="13360703" y="6874909"/>
            <a:ext cx="1741887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63" b="1" dirty="0"/>
              <a:t>Prediction</a:t>
            </a:r>
            <a:endParaRPr lang="zh-CN" altLang="en-US" sz="2863" dirty="0"/>
          </a:p>
        </p:txBody>
      </p:sp>
      <p:cxnSp>
        <p:nvCxnSpPr>
          <p:cNvPr id="128" name="直接连接符 127"/>
          <p:cNvCxnSpPr/>
          <p:nvPr/>
        </p:nvCxnSpPr>
        <p:spPr>
          <a:xfrm flipV="1">
            <a:off x="3090564" y="7138243"/>
            <a:ext cx="760337" cy="66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8216951" y="7166144"/>
            <a:ext cx="760337" cy="546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12606347" y="7166140"/>
            <a:ext cx="760337" cy="548"/>
          </a:xfrm>
          <a:prstGeom prst="line">
            <a:avLst/>
          </a:prstGeom>
          <a:ln w="508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50" y="1403863"/>
            <a:ext cx="11841448" cy="67324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72800" y="10714041"/>
            <a:ext cx="1152000" cy="11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24800" y="10714041"/>
            <a:ext cx="1152000" cy="11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76800" y="10714653"/>
            <a:ext cx="1152000" cy="11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28800" y="10715265"/>
            <a:ext cx="1152000" cy="11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2800" y="11864817"/>
            <a:ext cx="1152000" cy="11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4800" y="11864817"/>
            <a:ext cx="1152000" cy="11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6800" y="11865429"/>
            <a:ext cx="1152000" cy="11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8800" y="11866041"/>
            <a:ext cx="1152000" cy="11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72800" y="13013757"/>
            <a:ext cx="1152000" cy="11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24800" y="13013757"/>
            <a:ext cx="1152000" cy="11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76800" y="13014369"/>
            <a:ext cx="1152000" cy="11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8800" y="13014981"/>
            <a:ext cx="1152000" cy="11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72800" y="14162697"/>
            <a:ext cx="1152000" cy="11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24800" y="14162697"/>
            <a:ext cx="1152000" cy="11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76800" y="14163309"/>
            <a:ext cx="1152000" cy="11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28800" y="14163921"/>
            <a:ext cx="1152000" cy="11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50945" y="11864817"/>
            <a:ext cx="1152000" cy="11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602945" y="11864817"/>
            <a:ext cx="1152000" cy="11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450945" y="13015593"/>
            <a:ext cx="1152000" cy="11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602945" y="13015593"/>
            <a:ext cx="1152000" cy="11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464490" y="13013757"/>
            <a:ext cx="26685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595118" y="12148429"/>
            <a:ext cx="2407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最大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值池化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062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revie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58" y="1104961"/>
            <a:ext cx="10964694" cy="68073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流程图: 接点 2"/>
          <p:cNvSpPr/>
          <p:nvPr/>
        </p:nvSpPr>
        <p:spPr>
          <a:xfrm>
            <a:off x="3688702" y="11347581"/>
            <a:ext cx="522514" cy="5225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/>
          <p:cNvSpPr/>
          <p:nvPr/>
        </p:nvSpPr>
        <p:spPr>
          <a:xfrm>
            <a:off x="3688702" y="12295415"/>
            <a:ext cx="522514" cy="5225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/>
          <p:cNvSpPr/>
          <p:nvPr/>
        </p:nvSpPr>
        <p:spPr>
          <a:xfrm>
            <a:off x="3688702" y="13327613"/>
            <a:ext cx="522514" cy="5225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/>
          <p:cNvSpPr/>
          <p:nvPr/>
        </p:nvSpPr>
        <p:spPr>
          <a:xfrm>
            <a:off x="3688702" y="14359812"/>
            <a:ext cx="522514" cy="5225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/>
          <p:cNvSpPr/>
          <p:nvPr/>
        </p:nvSpPr>
        <p:spPr>
          <a:xfrm rot="4098148">
            <a:off x="6116517" y="10308298"/>
            <a:ext cx="698331" cy="69840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/>
          <p:cNvSpPr/>
          <p:nvPr/>
        </p:nvSpPr>
        <p:spPr>
          <a:xfrm rot="2849530">
            <a:off x="6116515" y="11467628"/>
            <a:ext cx="698331" cy="69840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/>
          <p:cNvSpPr/>
          <p:nvPr/>
        </p:nvSpPr>
        <p:spPr>
          <a:xfrm rot="3095383">
            <a:off x="6116515" y="12672904"/>
            <a:ext cx="698331" cy="69840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 rot="2868122">
            <a:off x="6116514" y="13920817"/>
            <a:ext cx="698331" cy="69840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 rot="2950488">
            <a:off x="6116514" y="15214677"/>
            <a:ext cx="698331" cy="69840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 rot="3556045">
            <a:off x="8370978" y="11791551"/>
            <a:ext cx="698331" cy="69840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 rot="5145729">
            <a:off x="8370977" y="13457469"/>
            <a:ext cx="698331" cy="69840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92400" y="11608838"/>
            <a:ext cx="996302" cy="4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92400" y="12562079"/>
            <a:ext cx="996302" cy="4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92400" y="13588870"/>
            <a:ext cx="996302" cy="4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670958" y="14625885"/>
            <a:ext cx="996302" cy="4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6"/>
            <a:endCxn id="7" idx="4"/>
          </p:cNvCxnSpPr>
          <p:nvPr/>
        </p:nvCxnSpPr>
        <p:spPr>
          <a:xfrm flipV="1">
            <a:off x="4211216" y="10786606"/>
            <a:ext cx="1930004" cy="8222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6"/>
            <a:endCxn id="8" idx="3"/>
          </p:cNvCxnSpPr>
          <p:nvPr/>
        </p:nvCxnSpPr>
        <p:spPr>
          <a:xfrm>
            <a:off x="4211216" y="11608838"/>
            <a:ext cx="1905609" cy="19283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" idx="6"/>
            <a:endCxn id="9" idx="3"/>
          </p:cNvCxnSpPr>
          <p:nvPr/>
        </p:nvCxnSpPr>
        <p:spPr>
          <a:xfrm>
            <a:off x="4211216" y="11608838"/>
            <a:ext cx="1907584" cy="13732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" idx="6"/>
            <a:endCxn id="10" idx="3"/>
          </p:cNvCxnSpPr>
          <p:nvPr/>
        </p:nvCxnSpPr>
        <p:spPr>
          <a:xfrm>
            <a:off x="4211216" y="11608838"/>
            <a:ext cx="1905695" cy="26441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" idx="6"/>
            <a:endCxn id="11" idx="3"/>
          </p:cNvCxnSpPr>
          <p:nvPr/>
        </p:nvCxnSpPr>
        <p:spPr>
          <a:xfrm>
            <a:off x="4211216" y="11608838"/>
            <a:ext cx="1906203" cy="39296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" idx="6"/>
            <a:endCxn id="7" idx="4"/>
          </p:cNvCxnSpPr>
          <p:nvPr/>
        </p:nvCxnSpPr>
        <p:spPr>
          <a:xfrm flipV="1">
            <a:off x="4211216" y="10786606"/>
            <a:ext cx="1930004" cy="17700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" idx="6"/>
            <a:endCxn id="8" idx="3"/>
          </p:cNvCxnSpPr>
          <p:nvPr/>
        </p:nvCxnSpPr>
        <p:spPr>
          <a:xfrm flipV="1">
            <a:off x="4211216" y="11801668"/>
            <a:ext cx="1905609" cy="75500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" idx="6"/>
            <a:endCxn id="9" idx="3"/>
          </p:cNvCxnSpPr>
          <p:nvPr/>
        </p:nvCxnSpPr>
        <p:spPr>
          <a:xfrm>
            <a:off x="4211216" y="12556672"/>
            <a:ext cx="1907584" cy="4253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" idx="6"/>
            <a:endCxn id="10" idx="3"/>
          </p:cNvCxnSpPr>
          <p:nvPr/>
        </p:nvCxnSpPr>
        <p:spPr>
          <a:xfrm>
            <a:off x="4211216" y="12556672"/>
            <a:ext cx="1905695" cy="16962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" idx="6"/>
            <a:endCxn id="11" idx="3"/>
          </p:cNvCxnSpPr>
          <p:nvPr/>
        </p:nvCxnSpPr>
        <p:spPr>
          <a:xfrm>
            <a:off x="4211216" y="12556672"/>
            <a:ext cx="1906203" cy="29818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" idx="6"/>
            <a:endCxn id="7" idx="4"/>
          </p:cNvCxnSpPr>
          <p:nvPr/>
        </p:nvCxnSpPr>
        <p:spPr>
          <a:xfrm flipV="1">
            <a:off x="4211216" y="10786606"/>
            <a:ext cx="1930004" cy="28022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" idx="6"/>
            <a:endCxn id="8" idx="3"/>
          </p:cNvCxnSpPr>
          <p:nvPr/>
        </p:nvCxnSpPr>
        <p:spPr>
          <a:xfrm flipV="1">
            <a:off x="4211216" y="11801668"/>
            <a:ext cx="1905609" cy="17872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" idx="6"/>
            <a:endCxn id="9" idx="3"/>
          </p:cNvCxnSpPr>
          <p:nvPr/>
        </p:nvCxnSpPr>
        <p:spPr>
          <a:xfrm flipV="1">
            <a:off x="4211216" y="12982055"/>
            <a:ext cx="1907584" cy="6068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" idx="6"/>
            <a:endCxn id="10" idx="3"/>
          </p:cNvCxnSpPr>
          <p:nvPr/>
        </p:nvCxnSpPr>
        <p:spPr>
          <a:xfrm>
            <a:off x="4211216" y="13588870"/>
            <a:ext cx="1905695" cy="6641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" idx="6"/>
            <a:endCxn id="11" idx="3"/>
          </p:cNvCxnSpPr>
          <p:nvPr/>
        </p:nvCxnSpPr>
        <p:spPr>
          <a:xfrm>
            <a:off x="4211216" y="13588870"/>
            <a:ext cx="1906203" cy="19496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" idx="6"/>
            <a:endCxn id="7" idx="4"/>
          </p:cNvCxnSpPr>
          <p:nvPr/>
        </p:nvCxnSpPr>
        <p:spPr>
          <a:xfrm flipV="1">
            <a:off x="4211216" y="10786606"/>
            <a:ext cx="1930004" cy="38344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" idx="6"/>
            <a:endCxn id="8" idx="3"/>
          </p:cNvCxnSpPr>
          <p:nvPr/>
        </p:nvCxnSpPr>
        <p:spPr>
          <a:xfrm flipV="1">
            <a:off x="4211216" y="11801668"/>
            <a:ext cx="1905609" cy="28194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" idx="6"/>
            <a:endCxn id="9" idx="3"/>
          </p:cNvCxnSpPr>
          <p:nvPr/>
        </p:nvCxnSpPr>
        <p:spPr>
          <a:xfrm flipV="1">
            <a:off x="4211216" y="12982055"/>
            <a:ext cx="1907584" cy="16390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" idx="6"/>
            <a:endCxn id="10" idx="3"/>
          </p:cNvCxnSpPr>
          <p:nvPr/>
        </p:nvCxnSpPr>
        <p:spPr>
          <a:xfrm flipV="1">
            <a:off x="4211216" y="14252970"/>
            <a:ext cx="1905695" cy="3680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" idx="6"/>
            <a:endCxn id="11" idx="3"/>
          </p:cNvCxnSpPr>
          <p:nvPr/>
        </p:nvCxnSpPr>
        <p:spPr>
          <a:xfrm>
            <a:off x="4211216" y="14621069"/>
            <a:ext cx="1906203" cy="9174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" idx="7"/>
            <a:endCxn id="12" idx="3"/>
          </p:cNvCxnSpPr>
          <p:nvPr/>
        </p:nvCxnSpPr>
        <p:spPr>
          <a:xfrm>
            <a:off x="6786392" y="10795617"/>
            <a:ext cx="1595332" cy="12591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" idx="7"/>
            <a:endCxn id="12" idx="3"/>
          </p:cNvCxnSpPr>
          <p:nvPr/>
        </p:nvCxnSpPr>
        <p:spPr>
          <a:xfrm>
            <a:off x="6814536" y="11831996"/>
            <a:ext cx="1567188" cy="2227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" idx="7"/>
            <a:endCxn id="12" idx="3"/>
          </p:cNvCxnSpPr>
          <p:nvPr/>
        </p:nvCxnSpPr>
        <p:spPr>
          <a:xfrm flipV="1">
            <a:off x="6812561" y="12054718"/>
            <a:ext cx="1569163" cy="10074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10" idx="7"/>
            <a:endCxn id="12" idx="3"/>
          </p:cNvCxnSpPr>
          <p:nvPr/>
        </p:nvCxnSpPr>
        <p:spPr>
          <a:xfrm flipV="1">
            <a:off x="6814448" y="12054718"/>
            <a:ext cx="1567276" cy="22323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1" idx="7"/>
            <a:endCxn id="12" idx="3"/>
          </p:cNvCxnSpPr>
          <p:nvPr/>
        </p:nvCxnSpPr>
        <p:spPr>
          <a:xfrm flipV="1">
            <a:off x="6813940" y="12054718"/>
            <a:ext cx="1567784" cy="35345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1" idx="7"/>
            <a:endCxn id="13" idx="4"/>
          </p:cNvCxnSpPr>
          <p:nvPr/>
        </p:nvCxnSpPr>
        <p:spPr>
          <a:xfrm flipV="1">
            <a:off x="6813940" y="13832479"/>
            <a:ext cx="1557953" cy="17568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" idx="7"/>
            <a:endCxn id="13" idx="4"/>
          </p:cNvCxnSpPr>
          <p:nvPr/>
        </p:nvCxnSpPr>
        <p:spPr>
          <a:xfrm flipV="1">
            <a:off x="6814448" y="13832479"/>
            <a:ext cx="1557445" cy="4545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9" idx="7"/>
            <a:endCxn id="13" idx="4"/>
          </p:cNvCxnSpPr>
          <p:nvPr/>
        </p:nvCxnSpPr>
        <p:spPr>
          <a:xfrm>
            <a:off x="6812561" y="13062161"/>
            <a:ext cx="1559332" cy="7703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7" idx="7"/>
            <a:endCxn id="13" idx="4"/>
          </p:cNvCxnSpPr>
          <p:nvPr/>
        </p:nvCxnSpPr>
        <p:spPr>
          <a:xfrm>
            <a:off x="6786392" y="10795617"/>
            <a:ext cx="1585501" cy="30368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8" idx="7"/>
            <a:endCxn id="13" idx="4"/>
          </p:cNvCxnSpPr>
          <p:nvPr/>
        </p:nvCxnSpPr>
        <p:spPr>
          <a:xfrm>
            <a:off x="6814536" y="11831996"/>
            <a:ext cx="1557357" cy="20004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3287824" y="15154008"/>
            <a:ext cx="188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842963" y="16079647"/>
            <a:ext cx="188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隐藏层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8162256" y="14403411"/>
            <a:ext cx="188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1" name="直接箭头连接符 160"/>
          <p:cNvCxnSpPr/>
          <p:nvPr/>
        </p:nvCxnSpPr>
        <p:spPr>
          <a:xfrm>
            <a:off x="9072762" y="12140755"/>
            <a:ext cx="996302" cy="4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>
            <a:off x="9076864" y="13803209"/>
            <a:ext cx="996302" cy="4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9105684" y="12847729"/>
            <a:ext cx="195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736385" y="12737978"/>
            <a:ext cx="195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/>
              <p:cNvSpPr txBox="1"/>
              <p:nvPr/>
            </p:nvSpPr>
            <p:spPr>
              <a:xfrm>
                <a:off x="1975068" y="11205325"/>
                <a:ext cx="749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68" y="11205325"/>
                <a:ext cx="74998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/>
              <p:cNvSpPr txBox="1"/>
              <p:nvPr/>
            </p:nvSpPr>
            <p:spPr>
              <a:xfrm>
                <a:off x="1959802" y="12140755"/>
                <a:ext cx="749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6" name="文本框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02" y="12140755"/>
                <a:ext cx="74998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/>
              <p:cNvSpPr txBox="1"/>
              <p:nvPr/>
            </p:nvSpPr>
            <p:spPr>
              <a:xfrm>
                <a:off x="1982016" y="13140269"/>
                <a:ext cx="749980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16" y="13140269"/>
                <a:ext cx="749980" cy="624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/>
              <p:cNvSpPr txBox="1"/>
              <p:nvPr/>
            </p:nvSpPr>
            <p:spPr>
              <a:xfrm>
                <a:off x="1998238" y="14180689"/>
                <a:ext cx="749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8" name="文本框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238" y="14180689"/>
                <a:ext cx="74998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/>
              <p:cNvSpPr txBox="1"/>
              <p:nvPr/>
            </p:nvSpPr>
            <p:spPr>
              <a:xfrm>
                <a:off x="10106382" y="13464355"/>
                <a:ext cx="749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9" name="文本框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382" y="13464355"/>
                <a:ext cx="74998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/>
              <p:cNvSpPr txBox="1"/>
              <p:nvPr/>
            </p:nvSpPr>
            <p:spPr>
              <a:xfrm>
                <a:off x="10135087" y="11778439"/>
                <a:ext cx="749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0" name="文本框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087" y="11778439"/>
                <a:ext cx="74998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887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9038720" y="4797845"/>
            <a:ext cx="1620532" cy="1223506"/>
          </a:xfrm>
          <a:prstGeom prst="rect">
            <a:avLst/>
          </a:prstGeom>
        </p:spPr>
      </p:pic>
      <p:sp>
        <p:nvSpPr>
          <p:cNvPr id="500" name="文本框 499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6530353" y="4320281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轨迹序列输入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9161746" y="7949924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图像特征图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6295482" y="4801039"/>
            <a:ext cx="1600873" cy="1093148"/>
            <a:chOff x="838830" y="11063901"/>
            <a:chExt cx="1600873" cy="1093148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048281"/>
              <a:chOff x="1146234" y="11315003"/>
              <a:chExt cx="1292468" cy="1048281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flipV="1">
                <a:off x="1855668" y="11522416"/>
                <a:ext cx="277590" cy="6491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0147" y="12235060"/>
                <a:ext cx="307377" cy="12822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19" y="12173008"/>
                <a:ext cx="271778" cy="620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477" y="12038866"/>
                <a:ext cx="264933" cy="1294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6" name="矩形 675">
            <a:extLst>
              <a:ext uri="{FF2B5EF4-FFF2-40B4-BE49-F238E27FC236}">
                <a16:creationId xmlns:a16="http://schemas.microsoft.com/office/drawing/2014/main" id="{BBB75603-647C-4FF6-9458-DD33A3A2F5C2}"/>
              </a:ext>
            </a:extLst>
          </p:cNvPr>
          <p:cNvSpPr/>
          <p:nvPr/>
        </p:nvSpPr>
        <p:spPr>
          <a:xfrm>
            <a:off x="6267177" y="10571488"/>
            <a:ext cx="1657201" cy="691800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5" name="直接箭头连接符 954"/>
          <p:cNvCxnSpPr>
            <a:stCxn id="1015" idx="2"/>
            <a:endCxn id="253" idx="0"/>
          </p:cNvCxnSpPr>
          <p:nvPr/>
        </p:nvCxnSpPr>
        <p:spPr>
          <a:xfrm flipH="1">
            <a:off x="7082674" y="5894187"/>
            <a:ext cx="13245" cy="88344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直接箭头连接符 957"/>
          <p:cNvCxnSpPr>
            <a:stCxn id="78" idx="2"/>
            <a:endCxn id="676" idx="0"/>
          </p:cNvCxnSpPr>
          <p:nvPr/>
        </p:nvCxnSpPr>
        <p:spPr>
          <a:xfrm>
            <a:off x="7093393" y="9710367"/>
            <a:ext cx="2385" cy="86112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直接箭头连接符 958"/>
          <p:cNvCxnSpPr>
            <a:stCxn id="978" idx="2"/>
            <a:endCxn id="106" idx="0"/>
          </p:cNvCxnSpPr>
          <p:nvPr/>
        </p:nvCxnSpPr>
        <p:spPr>
          <a:xfrm flipH="1">
            <a:off x="4457837" y="8212448"/>
            <a:ext cx="12333" cy="61796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6350233" y="6777633"/>
            <a:ext cx="1464881" cy="833131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170942" y="6566407"/>
            <a:ext cx="1440000" cy="1440000"/>
            <a:chOff x="3654000" y="9540000"/>
            <a:chExt cx="1440000" cy="1440000"/>
          </a:xfrm>
        </p:grpSpPr>
        <p:sp>
          <p:nvSpPr>
            <p:cNvPr id="386" name="流程图: 过程 385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4014000" y="990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流程图: 过程 386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365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流程图: 过程 387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流程图: 过程 388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473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流程图: 过程 389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流程图: 过程 390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3654000" y="10260000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流程图: 过程 391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流程图: 过程 392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473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流程图: 过程 393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401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流程图: 过程 394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3654000" y="1062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流程图: 过程 395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437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流程图: 过程 396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4734000" y="1062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流程图: 过程 397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4014000" y="954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流程图: 过程 398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365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流程图: 过程 399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437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流程图: 过程 400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473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流程图: 过程 1123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2" name="文本框 401"/>
          <p:cNvSpPr txBox="1"/>
          <p:nvPr/>
        </p:nvSpPr>
        <p:spPr>
          <a:xfrm>
            <a:off x="9046507" y="4317712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场景图像输入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948496" y="8830410"/>
                <a:ext cx="1018682" cy="698286"/>
              </a:xfrm>
              <a:prstGeom prst="rect">
                <a:avLst/>
              </a:prstGeom>
              <a:noFill/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496" y="8830410"/>
                <a:ext cx="1018682" cy="698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/>
          <p:cNvGrpSpPr/>
          <p:nvPr/>
        </p:nvGrpSpPr>
        <p:grpSpPr>
          <a:xfrm>
            <a:off x="3439708" y="8998183"/>
            <a:ext cx="8649957" cy="3184830"/>
            <a:chOff x="6022206" y="8841485"/>
            <a:chExt cx="8649957" cy="3184830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348007" y="10055843"/>
              <a:ext cx="1670627" cy="1332805"/>
              <a:chOff x="6776109" y="7079809"/>
              <a:chExt cx="1670627" cy="1332805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6776109" y="7137056"/>
                <a:ext cx="1670627" cy="1275558"/>
                <a:chOff x="5783879" y="6349752"/>
                <a:chExt cx="2077115" cy="1708964"/>
              </a:xfrm>
            </p:grpSpPr>
            <p:sp>
              <p:nvSpPr>
                <p:cNvPr id="478" name="矩形 477"/>
                <p:cNvSpPr/>
                <p:nvPr/>
              </p:nvSpPr>
              <p:spPr>
                <a:xfrm>
                  <a:off x="5783879" y="6349752"/>
                  <a:ext cx="2077115" cy="1708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5865761" y="6480529"/>
                  <a:ext cx="1888720" cy="1514083"/>
                  <a:chOff x="5865761" y="6480529"/>
                  <a:chExt cx="1888720" cy="1514083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7164824" y="7570095"/>
                    <a:ext cx="405929" cy="2710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6275955" y="6572415"/>
                    <a:ext cx="405929" cy="271017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229" name="矩形 228"/>
                  <p:cNvSpPr/>
                  <p:nvPr/>
                </p:nvSpPr>
                <p:spPr>
                  <a:xfrm>
                    <a:off x="7348552" y="6480529"/>
                    <a:ext cx="405929" cy="27101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cxnSp>
                <p:nvCxnSpPr>
                  <p:cNvPr id="114" name="直接箭头连接符 113"/>
                  <p:cNvCxnSpPr>
                    <a:cxnSpLocks/>
                    <a:stCxn id="131" idx="2"/>
                  </p:cNvCxnSpPr>
                  <p:nvPr/>
                </p:nvCxnSpPr>
                <p:spPr>
                  <a:xfrm flipH="1">
                    <a:off x="6065646" y="6843430"/>
                    <a:ext cx="413275" cy="82001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箭头连接符 116"/>
                  <p:cNvCxnSpPr>
                    <a:stCxn id="131" idx="3"/>
                    <a:endCxn id="229" idx="1"/>
                  </p:cNvCxnSpPr>
                  <p:nvPr/>
                </p:nvCxnSpPr>
                <p:spPr>
                  <a:xfrm flipV="1">
                    <a:off x="6681886" y="6616042"/>
                    <a:ext cx="666667" cy="91885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箭头连接符 119"/>
                  <p:cNvCxnSpPr>
                    <a:stCxn id="229" idx="2"/>
                    <a:endCxn id="40" idx="0"/>
                  </p:cNvCxnSpPr>
                  <p:nvPr/>
                </p:nvCxnSpPr>
                <p:spPr>
                  <a:xfrm flipH="1">
                    <a:off x="7367782" y="6751546"/>
                    <a:ext cx="183731" cy="81855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箭头连接符 122"/>
                  <p:cNvCxnSpPr>
                    <a:cxnSpLocks/>
                    <a:endCxn id="40" idx="1"/>
                  </p:cNvCxnSpPr>
                  <p:nvPr/>
                </p:nvCxnSpPr>
                <p:spPr>
                  <a:xfrm flipV="1">
                    <a:off x="6268607" y="7705608"/>
                    <a:ext cx="896211" cy="9335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箭头连接符 136"/>
                  <p:cNvCxnSpPr/>
                  <p:nvPr/>
                </p:nvCxnSpPr>
                <p:spPr>
                  <a:xfrm>
                    <a:off x="6685966" y="6878940"/>
                    <a:ext cx="478856" cy="6645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5F4E6254-AABF-4702-B596-019E8791F305}"/>
                      </a:ext>
                    </a:extLst>
                  </p:cNvPr>
                  <p:cNvSpPr/>
                  <p:nvPr/>
                </p:nvSpPr>
                <p:spPr>
                  <a:xfrm>
                    <a:off x="5865761" y="7674145"/>
                    <a:ext cx="399768" cy="3204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5" name="文本框 1054"/>
                  <p:cNvSpPr txBox="1"/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5" name="文本框 10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6" name="文本框 305"/>
            <p:cNvSpPr txBox="1"/>
            <p:nvPr/>
          </p:nvSpPr>
          <p:spPr>
            <a:xfrm>
              <a:off x="11890814" y="8841485"/>
              <a:ext cx="2781349" cy="34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7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预测轨迹输出</a:t>
              </a:r>
              <a:endPara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2" name="组合 741"/>
            <p:cNvGrpSpPr/>
            <p:nvPr/>
          </p:nvGrpSpPr>
          <p:grpSpPr>
            <a:xfrm>
              <a:off x="6234016" y="10477557"/>
              <a:ext cx="1670627" cy="1433539"/>
              <a:chOff x="5783880" y="6349752"/>
              <a:chExt cx="2077116" cy="1708964"/>
            </a:xfrm>
          </p:grpSpPr>
          <p:sp>
            <p:nvSpPr>
              <p:cNvPr id="743" name="矩形 742"/>
              <p:cNvSpPr/>
              <p:nvPr/>
            </p:nvSpPr>
            <p:spPr>
              <a:xfrm>
                <a:off x="5783880" y="6349752"/>
                <a:ext cx="2077116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44" name="组合 743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745" name="矩形 744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6" name="矩形 745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7" name="矩形 746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48" name="直接箭头连接符 747"/>
                <p:cNvCxnSpPr>
                  <a:cxnSpLocks/>
                  <a:stCxn id="746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直接箭头连接符 748"/>
                <p:cNvCxnSpPr>
                  <a:stCxn id="746" idx="3"/>
                  <a:endCxn id="747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直接箭头连接符 749"/>
                <p:cNvCxnSpPr>
                  <a:stCxn id="747" idx="2"/>
                  <a:endCxn id="745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直接箭头连接符 750"/>
                <p:cNvCxnSpPr>
                  <a:cxnSpLocks/>
                  <a:endCxn id="745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直接箭头连接符 751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4" name="矩形 753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sp>
          <p:nvSpPr>
            <p:cNvPr id="1043" name="文本框 1028"/>
            <p:cNvSpPr txBox="1"/>
            <p:nvPr/>
          </p:nvSpPr>
          <p:spPr>
            <a:xfrm>
              <a:off x="6668400" y="1063035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4" name="文本框 1028"/>
            <p:cNvSpPr txBox="1"/>
            <p:nvPr/>
          </p:nvSpPr>
          <p:spPr>
            <a:xfrm>
              <a:off x="6769860" y="1023421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5" name="文本框 1028"/>
            <p:cNvSpPr txBox="1"/>
            <p:nvPr/>
          </p:nvSpPr>
          <p:spPr>
            <a:xfrm>
              <a:off x="7633574" y="1016058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6" name="文本框 1028"/>
            <p:cNvSpPr txBox="1"/>
            <p:nvPr/>
          </p:nvSpPr>
          <p:spPr>
            <a:xfrm>
              <a:off x="7521341" y="10568801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文本框 1028"/>
            <p:cNvSpPr txBox="1"/>
            <p:nvPr/>
          </p:nvSpPr>
          <p:spPr>
            <a:xfrm>
              <a:off x="7407217" y="10921786"/>
              <a:ext cx="259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文本框 1052"/>
                <p:cNvSpPr txBox="1"/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3" name="文本框 10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blipFill>
                  <a:blip r:embed="rId6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文本框 1053"/>
                <p:cNvSpPr txBox="1"/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4" name="文本框 1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blipFill>
                  <a:blip r:embed="rId17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9" name="文本框 1058"/>
            <p:cNvSpPr txBox="1"/>
            <p:nvPr/>
          </p:nvSpPr>
          <p:spPr>
            <a:xfrm>
              <a:off x="6305449" y="1007847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0" name="文本框 1059"/>
            <p:cNvSpPr txBox="1"/>
            <p:nvPr/>
          </p:nvSpPr>
          <p:spPr>
            <a:xfrm>
              <a:off x="6182104" y="1044278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022206" y="10791918"/>
              <a:ext cx="1838293" cy="1234397"/>
              <a:chOff x="6156498" y="8426199"/>
              <a:chExt cx="1838293" cy="1234397"/>
            </a:xfrm>
          </p:grpSpPr>
          <p:sp>
            <p:nvSpPr>
              <p:cNvPr id="769" name="矩形 768"/>
              <p:cNvSpPr/>
              <p:nvPr/>
            </p:nvSpPr>
            <p:spPr>
              <a:xfrm>
                <a:off x="6183265" y="8493929"/>
                <a:ext cx="1811526" cy="1166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70" name="组合 769"/>
              <p:cNvGrpSpPr/>
              <p:nvPr/>
            </p:nvGrpSpPr>
            <p:grpSpPr>
              <a:xfrm>
                <a:off x="6390022" y="8595019"/>
                <a:ext cx="1519100" cy="1022294"/>
                <a:chOff x="5865761" y="6480529"/>
                <a:chExt cx="1888720" cy="1514083"/>
              </a:xfrm>
            </p:grpSpPr>
            <p:sp>
              <p:nvSpPr>
                <p:cNvPr id="771" name="矩形 770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2" name="矩形 771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3" name="矩形 772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74" name="直接箭头连接符 773"/>
                <p:cNvCxnSpPr>
                  <a:cxnSpLocks/>
                  <a:stCxn id="772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箭头连接符 774"/>
                <p:cNvCxnSpPr>
                  <a:stCxn id="772" idx="3"/>
                  <a:endCxn id="773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直接箭头连接符 775"/>
                <p:cNvCxnSpPr>
                  <a:stCxn id="773" idx="2"/>
                  <a:endCxn id="771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直接箭头连接符 776"/>
                <p:cNvCxnSpPr>
                  <a:cxnSpLocks/>
                  <a:endCxn id="771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直接箭头连接符 777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8" name="文本框 1027"/>
                  <p:cNvSpPr txBox="1"/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8" name="文本框 10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9" name="文本框 1038"/>
                  <p:cNvSpPr txBox="1"/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39" name="文本框 10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0" name="文本框 1039"/>
                  <p:cNvSpPr txBox="1"/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0" name="文本框 10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1" name="文本框 1040"/>
              <p:cNvSpPr txBox="1"/>
              <p:nvPr/>
            </p:nvSpPr>
            <p:spPr>
              <a:xfrm>
                <a:off x="6749303" y="8598607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" name="文本框 1028"/>
              <p:cNvSpPr txBox="1"/>
              <p:nvPr/>
            </p:nvSpPr>
            <p:spPr>
              <a:xfrm>
                <a:off x="7584837" y="8516661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" name="文本框 1048"/>
              <p:cNvSpPr txBox="1"/>
              <p:nvPr/>
            </p:nvSpPr>
            <p:spPr>
              <a:xfrm>
                <a:off x="6415599" y="9341458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0" name="文本框 1049"/>
              <p:cNvSpPr txBox="1"/>
              <p:nvPr/>
            </p:nvSpPr>
            <p:spPr>
              <a:xfrm>
                <a:off x="7441687" y="9248386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1" name="文本框 1050"/>
                  <p:cNvSpPr txBox="1"/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1" name="文本框 10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2" name="文本框 1051"/>
                  <p:cNvSpPr txBox="1"/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2" name="文本框 10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2" name="文本框 1061"/>
              <p:cNvSpPr txBox="1"/>
              <p:nvPr/>
            </p:nvSpPr>
            <p:spPr>
              <a:xfrm>
                <a:off x="6156498" y="8486324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589669" y="6375512"/>
            <a:ext cx="2120468" cy="1836936"/>
            <a:chOff x="1240310" y="9778666"/>
            <a:chExt cx="2120468" cy="1836936"/>
          </a:xfrm>
        </p:grpSpPr>
        <p:grpSp>
          <p:nvGrpSpPr>
            <p:cNvPr id="962" name="组合 961"/>
            <p:cNvGrpSpPr/>
            <p:nvPr/>
          </p:nvGrpSpPr>
          <p:grpSpPr>
            <a:xfrm>
              <a:off x="1646893" y="9778666"/>
              <a:ext cx="1713885" cy="1211397"/>
              <a:chOff x="5730096" y="6264558"/>
              <a:chExt cx="2130898" cy="1794158"/>
            </a:xfrm>
          </p:grpSpPr>
          <p:sp>
            <p:nvSpPr>
              <p:cNvPr id="1002" name="矩形 1001"/>
              <p:cNvSpPr/>
              <p:nvPr/>
            </p:nvSpPr>
            <p:spPr>
              <a:xfrm>
                <a:off x="5783879" y="6349752"/>
                <a:ext cx="2077115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1003" name="组合 1002"/>
              <p:cNvGrpSpPr/>
              <p:nvPr/>
            </p:nvGrpSpPr>
            <p:grpSpPr>
              <a:xfrm>
                <a:off x="5730096" y="6264558"/>
                <a:ext cx="2024385" cy="1730054"/>
                <a:chOff x="5730096" y="6264558"/>
                <a:chExt cx="2024385" cy="1730054"/>
              </a:xfrm>
            </p:grpSpPr>
            <p:sp>
              <p:nvSpPr>
                <p:cNvPr id="1004" name="矩形 1003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1005" name="矩形 1004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1006" name="矩形 1005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1007" name="直接箭头连接符 1006"/>
                <p:cNvCxnSpPr>
                  <a:cxnSpLocks/>
                  <a:stCxn id="1005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8" name="直接箭头连接符 1007"/>
                <p:cNvCxnSpPr>
                  <a:stCxn id="1005" idx="3"/>
                  <a:endCxn id="1006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直接箭头连接符 1008"/>
                <p:cNvCxnSpPr>
                  <a:stCxn id="1006" idx="2"/>
                  <a:endCxn id="1004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0" name="直接箭头连接符 1009"/>
                <p:cNvCxnSpPr>
                  <a:cxnSpLocks/>
                  <a:endCxn id="1004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1" name="直接箭头连接符 1010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2" name="文本框 1011"/>
                <p:cNvSpPr txBox="1"/>
                <p:nvPr/>
              </p:nvSpPr>
              <p:spPr>
                <a:xfrm>
                  <a:off x="5730096" y="6264558"/>
                  <a:ext cx="659459" cy="455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T= 1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3" name="矩形 1012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grpSp>
          <p:nvGrpSpPr>
            <p:cNvPr id="963" name="组合 962"/>
            <p:cNvGrpSpPr/>
            <p:nvPr/>
          </p:nvGrpSpPr>
          <p:grpSpPr>
            <a:xfrm>
              <a:off x="1502999" y="10143686"/>
              <a:ext cx="1670627" cy="1153877"/>
              <a:chOff x="5783880" y="6349752"/>
              <a:chExt cx="2077116" cy="1708964"/>
            </a:xfrm>
          </p:grpSpPr>
          <p:sp>
            <p:nvSpPr>
              <p:cNvPr id="990" name="矩形 989"/>
              <p:cNvSpPr/>
              <p:nvPr/>
            </p:nvSpPr>
            <p:spPr>
              <a:xfrm>
                <a:off x="5783880" y="6349752"/>
                <a:ext cx="2077116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991" name="组合 990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992" name="矩形 991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993" name="矩形 992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994" name="矩形 993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995" name="直接箭头连接符 994"/>
                <p:cNvCxnSpPr>
                  <a:cxnSpLocks/>
                  <a:stCxn id="993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6" name="直接箭头连接符 995"/>
                <p:cNvCxnSpPr>
                  <a:stCxn id="993" idx="3"/>
                  <a:endCxn id="994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直接箭头连接符 996"/>
                <p:cNvCxnSpPr>
                  <a:stCxn id="994" idx="2"/>
                  <a:endCxn id="992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8" name="直接箭头连接符 997"/>
                <p:cNvCxnSpPr>
                  <a:cxnSpLocks/>
                  <a:endCxn id="992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直接箭头连接符 998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1" name="矩形 1000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grpSp>
          <p:nvGrpSpPr>
            <p:cNvPr id="964" name="组合 963"/>
            <p:cNvGrpSpPr/>
            <p:nvPr/>
          </p:nvGrpSpPr>
          <p:grpSpPr>
            <a:xfrm>
              <a:off x="1285497" y="10461725"/>
              <a:ext cx="1670627" cy="1153877"/>
              <a:chOff x="5783880" y="6349753"/>
              <a:chExt cx="2077115" cy="1708965"/>
            </a:xfrm>
          </p:grpSpPr>
          <p:sp>
            <p:nvSpPr>
              <p:cNvPr id="978" name="矩形 977"/>
              <p:cNvSpPr/>
              <p:nvPr/>
            </p:nvSpPr>
            <p:spPr>
              <a:xfrm>
                <a:off x="5783880" y="6349753"/>
                <a:ext cx="2077115" cy="17089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979" name="组合 978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980" name="矩形 979"/>
                <p:cNvSpPr/>
                <p:nvPr/>
              </p:nvSpPr>
              <p:spPr>
                <a:xfrm>
                  <a:off x="7164824" y="7570094"/>
                  <a:ext cx="428174" cy="328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981" name="矩形 980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982" name="矩形 981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983" name="直接箭头连接符 982"/>
                <p:cNvCxnSpPr>
                  <a:cxnSpLocks/>
                  <a:stCxn id="981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4" name="直接箭头连接符 983"/>
                <p:cNvCxnSpPr>
                  <a:stCxn id="981" idx="3"/>
                  <a:endCxn id="982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直接箭头连接符 984"/>
                <p:cNvCxnSpPr>
                  <a:stCxn id="982" idx="2"/>
                  <a:endCxn id="980" idx="0"/>
                </p:cNvCxnSpPr>
                <p:nvPr/>
              </p:nvCxnSpPr>
              <p:spPr>
                <a:xfrm flipH="1">
                  <a:off x="7378912" y="6751546"/>
                  <a:ext cx="172606" cy="81854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直接箭头连接符 985"/>
                <p:cNvCxnSpPr>
                  <a:cxnSpLocks/>
                  <a:endCxn id="980" idx="1"/>
                </p:cNvCxnSpPr>
                <p:nvPr/>
              </p:nvCxnSpPr>
              <p:spPr>
                <a:xfrm flipV="1">
                  <a:off x="6268607" y="7734154"/>
                  <a:ext cx="896217" cy="6480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直接箭头连接符 986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9" name="矩形 988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sp>
          <p:nvSpPr>
            <p:cNvPr id="100" name="文本框 99"/>
            <p:cNvSpPr txBox="1"/>
            <p:nvPr/>
          </p:nvSpPr>
          <p:spPr>
            <a:xfrm>
              <a:off x="1354815" y="11302371"/>
              <a:ext cx="262520" cy="310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6" name="文本框 1015"/>
            <p:cNvSpPr txBox="1"/>
            <p:nvPr/>
          </p:nvSpPr>
          <p:spPr>
            <a:xfrm>
              <a:off x="2325466" y="10105820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8" name="文本框 1017"/>
            <p:cNvSpPr txBox="1"/>
            <p:nvPr/>
          </p:nvSpPr>
          <p:spPr>
            <a:xfrm>
              <a:off x="2105023" y="10811573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9" name="文本框 1018"/>
            <p:cNvSpPr txBox="1"/>
            <p:nvPr/>
          </p:nvSpPr>
          <p:spPr>
            <a:xfrm>
              <a:off x="1876636" y="11157896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0" name="文本框 1019"/>
            <p:cNvSpPr txBox="1"/>
            <p:nvPr/>
          </p:nvSpPr>
          <p:spPr>
            <a:xfrm>
              <a:off x="2506040" y="9782558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1" name="文本框 1020"/>
            <p:cNvSpPr txBox="1"/>
            <p:nvPr/>
          </p:nvSpPr>
          <p:spPr>
            <a:xfrm>
              <a:off x="2138532" y="10411268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" name="文本框 1026"/>
            <p:cNvSpPr txBox="1"/>
            <p:nvPr/>
          </p:nvSpPr>
          <p:spPr>
            <a:xfrm>
              <a:off x="2432462" y="11228792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9" name="文本框 1028"/>
            <p:cNvSpPr txBox="1"/>
            <p:nvPr/>
          </p:nvSpPr>
          <p:spPr>
            <a:xfrm>
              <a:off x="1634125" y="1095175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3" name="文本框 1032"/>
            <p:cNvSpPr txBox="1"/>
            <p:nvPr/>
          </p:nvSpPr>
          <p:spPr>
            <a:xfrm>
              <a:off x="1695212" y="10521448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4" name="文本框 1028"/>
            <p:cNvSpPr txBox="1"/>
            <p:nvPr/>
          </p:nvSpPr>
          <p:spPr>
            <a:xfrm>
              <a:off x="2100633" y="9914363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5" name="文本框 1028"/>
            <p:cNvSpPr txBox="1"/>
            <p:nvPr/>
          </p:nvSpPr>
          <p:spPr>
            <a:xfrm>
              <a:off x="1908923" y="1020812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6" name="文本框 1028"/>
            <p:cNvSpPr txBox="1"/>
            <p:nvPr/>
          </p:nvSpPr>
          <p:spPr>
            <a:xfrm>
              <a:off x="2984910" y="986209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7" name="文本框 1028"/>
            <p:cNvSpPr txBox="1"/>
            <p:nvPr/>
          </p:nvSpPr>
          <p:spPr>
            <a:xfrm>
              <a:off x="2802030" y="1016689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8" name="文本框 1028"/>
            <p:cNvSpPr txBox="1"/>
            <p:nvPr/>
          </p:nvSpPr>
          <p:spPr>
            <a:xfrm>
              <a:off x="2578510" y="1048185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6" name="文本框 1055"/>
            <p:cNvSpPr txBox="1"/>
            <p:nvPr/>
          </p:nvSpPr>
          <p:spPr>
            <a:xfrm>
              <a:off x="1462903" y="10094778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7" name="文本框 1056"/>
            <p:cNvSpPr txBox="1"/>
            <p:nvPr/>
          </p:nvSpPr>
          <p:spPr>
            <a:xfrm>
              <a:off x="1240310" y="1040865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文本框 417"/>
            <p:cNvSpPr txBox="1"/>
            <p:nvPr/>
          </p:nvSpPr>
          <p:spPr>
            <a:xfrm>
              <a:off x="2582593" y="1091411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972733" y="8714502"/>
            <a:ext cx="2296926" cy="995865"/>
            <a:chOff x="6019711" y="6481368"/>
            <a:chExt cx="2296926" cy="995865"/>
          </a:xfrm>
        </p:grpSpPr>
        <p:sp>
          <p:nvSpPr>
            <p:cNvPr id="277" name="文本框 276"/>
            <p:cNvSpPr txBox="1"/>
            <p:nvPr/>
          </p:nvSpPr>
          <p:spPr>
            <a:xfrm rot="6865018">
              <a:off x="7587082" y="6512983"/>
              <a:ext cx="485638" cy="97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63" dirty="0" smtClean="0"/>
                <a:t>…</a:t>
              </a:r>
              <a:endParaRPr lang="zh-CN" altLang="en-US" sz="2863" dirty="0"/>
            </a:p>
            <a:p>
              <a:endParaRPr lang="zh-CN" altLang="en-US" sz="2863" dirty="0"/>
            </a:p>
          </p:txBody>
        </p:sp>
        <p:sp>
          <p:nvSpPr>
            <p:cNvPr id="1082" name="文本框 1081"/>
            <p:cNvSpPr txBox="1"/>
            <p:nvPr/>
          </p:nvSpPr>
          <p:spPr>
            <a:xfrm>
              <a:off x="7754989" y="665536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文本框 1082"/>
            <p:cNvSpPr txBox="1"/>
            <p:nvPr/>
          </p:nvSpPr>
          <p:spPr>
            <a:xfrm>
              <a:off x="7662160" y="706359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019711" y="6481368"/>
              <a:ext cx="2241320" cy="9958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122537" y="6760800"/>
              <a:ext cx="1648784" cy="506785"/>
              <a:chOff x="8041623" y="14285742"/>
              <a:chExt cx="1648784" cy="506785"/>
            </a:xfrm>
          </p:grpSpPr>
          <p:sp>
            <p:nvSpPr>
              <p:cNvPr id="809" name="矩形 808"/>
              <p:cNvSpPr/>
              <p:nvPr/>
            </p:nvSpPr>
            <p:spPr>
              <a:xfrm rot="16200000">
                <a:off x="8085802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0" name="矩形 809"/>
              <p:cNvSpPr/>
              <p:nvPr/>
            </p:nvSpPr>
            <p:spPr>
              <a:xfrm rot="16200000">
                <a:off x="8036405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1" name="矩形 810"/>
              <p:cNvSpPr/>
              <p:nvPr/>
            </p:nvSpPr>
            <p:spPr>
              <a:xfrm rot="16200000">
                <a:off x="7969623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4" name="矩形 463"/>
              <p:cNvSpPr/>
              <p:nvPr/>
            </p:nvSpPr>
            <p:spPr>
              <a:xfrm rot="16200000">
                <a:off x="8530736" y="14357743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5" name="矩形 464"/>
              <p:cNvSpPr/>
              <p:nvPr/>
            </p:nvSpPr>
            <p:spPr>
              <a:xfrm rot="16200000">
                <a:off x="8481339" y="14432730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6" name="矩形 465"/>
              <p:cNvSpPr/>
              <p:nvPr/>
            </p:nvSpPr>
            <p:spPr>
              <a:xfrm rot="16200000">
                <a:off x="8414557" y="14504527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7" name="矩形 466"/>
              <p:cNvSpPr/>
              <p:nvPr/>
            </p:nvSpPr>
            <p:spPr>
              <a:xfrm rot="16200000">
                <a:off x="8969348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8" name="矩形 467"/>
              <p:cNvSpPr/>
              <p:nvPr/>
            </p:nvSpPr>
            <p:spPr>
              <a:xfrm rot="16200000">
                <a:off x="8919951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9" name="矩形 468"/>
              <p:cNvSpPr/>
              <p:nvPr/>
            </p:nvSpPr>
            <p:spPr>
              <a:xfrm rot="16200000">
                <a:off x="8853169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0" name="矩形 469"/>
              <p:cNvSpPr/>
              <p:nvPr/>
            </p:nvSpPr>
            <p:spPr>
              <a:xfrm rot="16200000">
                <a:off x="9402407" y="14357742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1" name="矩形 470"/>
              <p:cNvSpPr/>
              <p:nvPr/>
            </p:nvSpPr>
            <p:spPr>
              <a:xfrm rot="16200000">
                <a:off x="9353010" y="14432729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2" name="矩形 471"/>
              <p:cNvSpPr/>
              <p:nvPr/>
            </p:nvSpPr>
            <p:spPr>
              <a:xfrm rot="16200000">
                <a:off x="9286228" y="14504526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文本框 500"/>
              <p:cNvSpPr txBox="1"/>
              <p:nvPr/>
            </p:nvSpPr>
            <p:spPr>
              <a:xfrm>
                <a:off x="11288542" y="5397003"/>
                <a:ext cx="289282" cy="37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1" name="文本框 5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542" y="5397003"/>
                <a:ext cx="289282" cy="378117"/>
              </a:xfrm>
              <a:prstGeom prst="rect">
                <a:avLst/>
              </a:prstGeom>
              <a:blipFill>
                <a:blip r:embed="rId23"/>
                <a:stretch>
                  <a:fillRect r="-36170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9" name="直接箭头连接符 508"/>
          <p:cNvCxnSpPr/>
          <p:nvPr/>
        </p:nvCxnSpPr>
        <p:spPr>
          <a:xfrm flipV="1">
            <a:off x="11326426" y="4957323"/>
            <a:ext cx="271421" cy="450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 rot="16200000">
            <a:off x="10937559" y="7011072"/>
            <a:ext cx="417492" cy="284475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矩形 512"/>
              <p:cNvSpPr/>
              <p:nvPr/>
            </p:nvSpPr>
            <p:spPr>
              <a:xfrm>
                <a:off x="10936058" y="7799388"/>
                <a:ext cx="390368" cy="279274"/>
              </a:xfrm>
              <a:prstGeom prst="rect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3" name="矩形 5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058" y="7799388"/>
                <a:ext cx="390368" cy="279274"/>
              </a:xfrm>
              <a:prstGeom prst="rect">
                <a:avLst/>
              </a:prstGeom>
              <a:blipFill>
                <a:blip r:embed="rId24"/>
                <a:stretch>
                  <a:fillRect l="-5882"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" name="文本框 513"/>
          <p:cNvSpPr txBox="1"/>
          <p:nvPr/>
        </p:nvSpPr>
        <p:spPr>
          <a:xfrm>
            <a:off x="11638846" y="6179083"/>
            <a:ext cx="115426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图节点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文本框 514"/>
          <p:cNvSpPr txBox="1"/>
          <p:nvPr/>
        </p:nvSpPr>
        <p:spPr>
          <a:xfrm>
            <a:off x="11623265" y="4768250"/>
            <a:ext cx="158054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时空图的边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文本框 515"/>
          <p:cNvSpPr txBox="1"/>
          <p:nvPr/>
        </p:nvSpPr>
        <p:spPr>
          <a:xfrm>
            <a:off x="11623265" y="5430712"/>
            <a:ext cx="126695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边的权重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" name="文本框 516"/>
          <p:cNvSpPr txBox="1"/>
          <p:nvPr/>
        </p:nvSpPr>
        <p:spPr>
          <a:xfrm>
            <a:off x="11364291" y="6971746"/>
            <a:ext cx="2530264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场景注意力向量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文本框 517"/>
          <p:cNvSpPr txBox="1"/>
          <p:nvPr/>
        </p:nvSpPr>
        <p:spPr>
          <a:xfrm>
            <a:off x="11326426" y="7765015"/>
            <a:ext cx="331101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社会软注意力函数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9217448" y="9370933"/>
            <a:ext cx="1509560" cy="1675496"/>
            <a:chOff x="12981212" y="11869029"/>
            <a:chExt cx="1509560" cy="1675496"/>
          </a:xfrm>
        </p:grpSpPr>
        <p:sp>
          <p:nvSpPr>
            <p:cNvPr id="408" name="矩形 407"/>
            <p:cNvSpPr/>
            <p:nvPr/>
          </p:nvSpPr>
          <p:spPr>
            <a:xfrm>
              <a:off x="12981212" y="11869029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419" name="曲线连接符 418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曲线连接符 419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曲线连接符 420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2" name="曲线连接符 421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7" name="曲线连接符 426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曲线连接符 429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曲线连接符 435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曲线连接符 441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5926792" y="12053731"/>
            <a:ext cx="1916620" cy="2228064"/>
            <a:chOff x="9512377" y="7204266"/>
            <a:chExt cx="1916620" cy="2228064"/>
          </a:xfrm>
        </p:grpSpPr>
        <p:grpSp>
          <p:nvGrpSpPr>
            <p:cNvPr id="19" name="组合 18"/>
            <p:cNvGrpSpPr/>
            <p:nvPr/>
          </p:nvGrpSpPr>
          <p:grpSpPr>
            <a:xfrm>
              <a:off x="9925627" y="7259613"/>
              <a:ext cx="1503370" cy="1466302"/>
              <a:chOff x="3990284" y="13055600"/>
              <a:chExt cx="2381025" cy="2509520"/>
            </a:xfrm>
          </p:grpSpPr>
          <p:sp>
            <p:nvSpPr>
              <p:cNvPr id="403" name="矩形 402"/>
              <p:cNvSpPr/>
              <p:nvPr/>
            </p:nvSpPr>
            <p:spPr>
              <a:xfrm>
                <a:off x="3990284" y="13055600"/>
                <a:ext cx="2381025" cy="2509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5806062" y="13719602"/>
                <a:ext cx="399768" cy="3204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4319134" y="14264740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4843177" y="13292260"/>
                <a:ext cx="399768" cy="3204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7" name="矩形 406"/>
              <p:cNvSpPr/>
              <p:nvPr/>
            </p:nvSpPr>
            <p:spPr>
              <a:xfrm rot="5400000">
                <a:off x="4745147" y="13759367"/>
                <a:ext cx="595827" cy="3179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5246197" y="14570380"/>
                <a:ext cx="399768" cy="320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10" name="矩形 409"/>
              <p:cNvSpPr/>
              <p:nvPr/>
            </p:nvSpPr>
            <p:spPr>
              <a:xfrm rot="5400000">
                <a:off x="5180928" y="15016957"/>
                <a:ext cx="566699" cy="331246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11" name="矩形 410"/>
              <p:cNvSpPr/>
              <p:nvPr/>
            </p:nvSpPr>
            <p:spPr>
              <a:xfrm rot="5400000">
                <a:off x="5736021" y="14157969"/>
                <a:ext cx="549234" cy="331246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412" name="直接箭头连接符 411"/>
              <p:cNvCxnSpPr>
                <a:stCxn id="406" idx="1"/>
              </p:cNvCxnSpPr>
              <p:nvPr/>
            </p:nvCxnSpPr>
            <p:spPr>
              <a:xfrm flipH="1">
                <a:off x="4538314" y="13452501"/>
                <a:ext cx="304862" cy="80101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箭头连接符 412"/>
              <p:cNvCxnSpPr>
                <a:stCxn id="409" idx="1"/>
                <a:endCxn id="405" idx="3"/>
              </p:cNvCxnSpPr>
              <p:nvPr/>
            </p:nvCxnSpPr>
            <p:spPr>
              <a:xfrm flipH="1" flipV="1">
                <a:off x="4718898" y="14424978"/>
                <a:ext cx="527294" cy="3056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箭头连接符 413"/>
              <p:cNvCxnSpPr>
                <a:stCxn id="411" idx="1"/>
                <a:endCxn id="409" idx="3"/>
              </p:cNvCxnSpPr>
              <p:nvPr/>
            </p:nvCxnSpPr>
            <p:spPr>
              <a:xfrm flipH="1">
                <a:off x="5645967" y="14048974"/>
                <a:ext cx="364675" cy="6816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箭头连接符 414"/>
              <p:cNvCxnSpPr>
                <a:stCxn id="406" idx="3"/>
                <a:endCxn id="404" idx="0"/>
              </p:cNvCxnSpPr>
              <p:nvPr/>
            </p:nvCxnSpPr>
            <p:spPr>
              <a:xfrm>
                <a:off x="5242941" y="13452493"/>
                <a:ext cx="763000" cy="26710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矩形 415"/>
              <p:cNvSpPr/>
              <p:nvPr/>
            </p:nvSpPr>
            <p:spPr>
              <a:xfrm rot="5400000">
                <a:off x="4231473" y="14700468"/>
                <a:ext cx="536131" cy="32065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438" name="直接箭头连接符 437"/>
              <p:cNvCxnSpPr/>
              <p:nvPr/>
            </p:nvCxnSpPr>
            <p:spPr>
              <a:xfrm>
                <a:off x="5071089" y="13643340"/>
                <a:ext cx="399649" cy="885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组合 590"/>
            <p:cNvGrpSpPr/>
            <p:nvPr/>
          </p:nvGrpSpPr>
          <p:grpSpPr>
            <a:xfrm>
              <a:off x="9788498" y="7606311"/>
              <a:ext cx="1503370" cy="1466302"/>
              <a:chOff x="3990284" y="13055600"/>
              <a:chExt cx="2381025" cy="2509520"/>
            </a:xfrm>
          </p:grpSpPr>
          <p:sp>
            <p:nvSpPr>
              <p:cNvPr id="592" name="矩形 591"/>
              <p:cNvSpPr/>
              <p:nvPr/>
            </p:nvSpPr>
            <p:spPr>
              <a:xfrm>
                <a:off x="3990284" y="13055600"/>
                <a:ext cx="2381025" cy="2509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3" name="矩形 592"/>
              <p:cNvSpPr/>
              <p:nvPr/>
            </p:nvSpPr>
            <p:spPr>
              <a:xfrm>
                <a:off x="5806062" y="13719602"/>
                <a:ext cx="399768" cy="3204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4" name="矩形 593"/>
              <p:cNvSpPr/>
              <p:nvPr/>
            </p:nvSpPr>
            <p:spPr>
              <a:xfrm>
                <a:off x="4319134" y="14264740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5" name="矩形 594"/>
              <p:cNvSpPr/>
              <p:nvPr/>
            </p:nvSpPr>
            <p:spPr>
              <a:xfrm>
                <a:off x="4843177" y="13292260"/>
                <a:ext cx="399768" cy="3204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6" name="矩形 595"/>
              <p:cNvSpPr/>
              <p:nvPr/>
            </p:nvSpPr>
            <p:spPr>
              <a:xfrm rot="5400000">
                <a:off x="4745147" y="13759367"/>
                <a:ext cx="595827" cy="3179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7" name="矩形 596"/>
              <p:cNvSpPr/>
              <p:nvPr/>
            </p:nvSpPr>
            <p:spPr>
              <a:xfrm>
                <a:off x="5246197" y="14570380"/>
                <a:ext cx="399768" cy="320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8" name="矩形 597"/>
              <p:cNvSpPr/>
              <p:nvPr/>
            </p:nvSpPr>
            <p:spPr>
              <a:xfrm rot="5400000">
                <a:off x="5180928" y="15016957"/>
                <a:ext cx="566699" cy="331246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9" name="矩形 598"/>
              <p:cNvSpPr/>
              <p:nvPr/>
            </p:nvSpPr>
            <p:spPr>
              <a:xfrm rot="5400000">
                <a:off x="5736021" y="14157969"/>
                <a:ext cx="549234" cy="331246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00" name="直接箭头连接符 599"/>
              <p:cNvCxnSpPr>
                <a:stCxn id="595" idx="1"/>
              </p:cNvCxnSpPr>
              <p:nvPr/>
            </p:nvCxnSpPr>
            <p:spPr>
              <a:xfrm flipH="1">
                <a:off x="4538314" y="13452501"/>
                <a:ext cx="304862" cy="80101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直接箭头连接符 600"/>
              <p:cNvCxnSpPr>
                <a:stCxn id="597" idx="1"/>
                <a:endCxn id="594" idx="3"/>
              </p:cNvCxnSpPr>
              <p:nvPr/>
            </p:nvCxnSpPr>
            <p:spPr>
              <a:xfrm flipH="1" flipV="1">
                <a:off x="4718898" y="14424978"/>
                <a:ext cx="527294" cy="3056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接箭头连接符 601"/>
              <p:cNvCxnSpPr>
                <a:stCxn id="599" idx="1"/>
                <a:endCxn id="597" idx="3"/>
              </p:cNvCxnSpPr>
              <p:nvPr/>
            </p:nvCxnSpPr>
            <p:spPr>
              <a:xfrm flipH="1">
                <a:off x="5645967" y="14048974"/>
                <a:ext cx="364675" cy="6816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直接箭头连接符 602"/>
              <p:cNvCxnSpPr>
                <a:stCxn id="595" idx="3"/>
                <a:endCxn id="593" idx="0"/>
              </p:cNvCxnSpPr>
              <p:nvPr/>
            </p:nvCxnSpPr>
            <p:spPr>
              <a:xfrm>
                <a:off x="5242941" y="13452493"/>
                <a:ext cx="763000" cy="26710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4" name="矩形 603"/>
              <p:cNvSpPr/>
              <p:nvPr/>
            </p:nvSpPr>
            <p:spPr>
              <a:xfrm rot="5400000">
                <a:off x="4231473" y="14700468"/>
                <a:ext cx="536131" cy="32065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05" name="直接箭头连接符 604"/>
              <p:cNvCxnSpPr/>
              <p:nvPr/>
            </p:nvCxnSpPr>
            <p:spPr>
              <a:xfrm>
                <a:off x="5071089" y="13643340"/>
                <a:ext cx="399649" cy="885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3" name="文本框 1062"/>
            <p:cNvSpPr txBox="1"/>
            <p:nvPr/>
          </p:nvSpPr>
          <p:spPr>
            <a:xfrm>
              <a:off x="9884603" y="7204266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4" name="文本框 1063"/>
            <p:cNvSpPr txBox="1"/>
            <p:nvPr/>
          </p:nvSpPr>
          <p:spPr>
            <a:xfrm>
              <a:off x="9763443" y="7630819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文本框 1066"/>
                <p:cNvSpPr txBox="1"/>
                <p:nvPr/>
              </p:nvSpPr>
              <p:spPr>
                <a:xfrm>
                  <a:off x="10784007" y="7275053"/>
                  <a:ext cx="287877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7" name="文本框 10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007" y="7275053"/>
                  <a:ext cx="287877" cy="310150"/>
                </a:xfrm>
                <a:prstGeom prst="rect">
                  <a:avLst/>
                </a:prstGeom>
                <a:blipFill>
                  <a:blip r:embed="rId25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8" name="文本框 1067"/>
                <p:cNvSpPr txBox="1"/>
                <p:nvPr/>
              </p:nvSpPr>
              <p:spPr>
                <a:xfrm>
                  <a:off x="10677630" y="7619581"/>
                  <a:ext cx="287877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8" name="文本框 10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7630" y="7619581"/>
                  <a:ext cx="287877" cy="310598"/>
                </a:xfrm>
                <a:prstGeom prst="rect">
                  <a:avLst/>
                </a:prstGeom>
                <a:blipFill>
                  <a:blip r:embed="rId5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文本框 1068"/>
                <p:cNvSpPr txBox="1"/>
                <p:nvPr/>
              </p:nvSpPr>
              <p:spPr>
                <a:xfrm>
                  <a:off x="10508017" y="8015697"/>
                  <a:ext cx="287877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9" name="文本框 10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8017" y="8015697"/>
                  <a:ext cx="287877" cy="311688"/>
                </a:xfrm>
                <a:prstGeom prst="rect">
                  <a:avLst/>
                </a:prstGeom>
                <a:blipFill>
                  <a:blip r:embed="rId6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1" name="文本框 1028"/>
            <p:cNvSpPr txBox="1"/>
            <p:nvPr/>
          </p:nvSpPr>
          <p:spPr>
            <a:xfrm>
              <a:off x="10454855" y="732710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2" name="文本框 1028"/>
            <p:cNvSpPr txBox="1"/>
            <p:nvPr/>
          </p:nvSpPr>
          <p:spPr>
            <a:xfrm>
              <a:off x="10308324" y="7674680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" name="文本框 1028"/>
            <p:cNvSpPr txBox="1"/>
            <p:nvPr/>
          </p:nvSpPr>
          <p:spPr>
            <a:xfrm>
              <a:off x="10151005" y="804520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9512377" y="7957237"/>
              <a:ext cx="1533738" cy="1475093"/>
              <a:chOff x="8815123" y="9522702"/>
              <a:chExt cx="1533738" cy="1475093"/>
            </a:xfrm>
          </p:grpSpPr>
          <p:grpSp>
            <p:nvGrpSpPr>
              <p:cNvPr id="655" name="组合 654"/>
              <p:cNvGrpSpPr/>
              <p:nvPr/>
            </p:nvGrpSpPr>
            <p:grpSpPr>
              <a:xfrm>
                <a:off x="8845491" y="9531493"/>
                <a:ext cx="1503370" cy="1466302"/>
                <a:chOff x="3990284" y="13055597"/>
                <a:chExt cx="2381025" cy="2509519"/>
              </a:xfrm>
            </p:grpSpPr>
            <p:sp>
              <p:nvSpPr>
                <p:cNvPr id="656" name="矩形 655"/>
                <p:cNvSpPr/>
                <p:nvPr/>
              </p:nvSpPr>
              <p:spPr>
                <a:xfrm>
                  <a:off x="3990284" y="13055597"/>
                  <a:ext cx="2381025" cy="2509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7" name="矩形 656"/>
                <p:cNvSpPr/>
                <p:nvPr/>
              </p:nvSpPr>
              <p:spPr>
                <a:xfrm>
                  <a:off x="5806062" y="13719602"/>
                  <a:ext cx="399768" cy="3204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8" name="矩形 657"/>
                <p:cNvSpPr/>
                <p:nvPr/>
              </p:nvSpPr>
              <p:spPr>
                <a:xfrm>
                  <a:off x="4319134" y="14264740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9" name="矩形 658"/>
                <p:cNvSpPr/>
                <p:nvPr/>
              </p:nvSpPr>
              <p:spPr>
                <a:xfrm>
                  <a:off x="4843177" y="13292260"/>
                  <a:ext cx="399768" cy="32046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0" name="矩形 659"/>
                <p:cNvSpPr/>
                <p:nvPr/>
              </p:nvSpPr>
              <p:spPr>
                <a:xfrm rot="5400000">
                  <a:off x="4745147" y="13759367"/>
                  <a:ext cx="595827" cy="317918"/>
                </a:xfrm>
                <a:prstGeom prst="rect">
                  <a:avLst/>
                </a:prstGeom>
                <a:pattFill prst="ltUpDiag">
                  <a:fgClr>
                    <a:schemeClr val="accent6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1" name="矩形 660"/>
                <p:cNvSpPr/>
                <p:nvPr/>
              </p:nvSpPr>
              <p:spPr>
                <a:xfrm>
                  <a:off x="5246197" y="14570380"/>
                  <a:ext cx="399768" cy="3204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2" name="矩形 661"/>
                <p:cNvSpPr/>
                <p:nvPr/>
              </p:nvSpPr>
              <p:spPr>
                <a:xfrm rot="5400000">
                  <a:off x="5166711" y="15002739"/>
                  <a:ext cx="566699" cy="359681"/>
                </a:xfrm>
                <a:prstGeom prst="rect">
                  <a:avLst/>
                </a:prstGeom>
                <a:pattFill prst="ltUpDiag">
                  <a:fgClr>
                    <a:schemeClr val="accent4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3" name="矩形 662"/>
                <p:cNvSpPr/>
                <p:nvPr/>
              </p:nvSpPr>
              <p:spPr>
                <a:xfrm rot="5400000">
                  <a:off x="5736021" y="14157969"/>
                  <a:ext cx="549234" cy="331246"/>
                </a:xfrm>
                <a:prstGeom prst="rect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64" name="直接箭头连接符 663"/>
                <p:cNvCxnSpPr>
                  <a:stCxn id="659" idx="1"/>
                </p:cNvCxnSpPr>
                <p:nvPr/>
              </p:nvCxnSpPr>
              <p:spPr>
                <a:xfrm flipH="1">
                  <a:off x="4538314" y="13452501"/>
                  <a:ext cx="304862" cy="80101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直接箭头连接符 664"/>
                <p:cNvCxnSpPr>
                  <a:stCxn id="661" idx="1"/>
                  <a:endCxn id="658" idx="3"/>
                </p:cNvCxnSpPr>
                <p:nvPr/>
              </p:nvCxnSpPr>
              <p:spPr>
                <a:xfrm flipH="1" flipV="1">
                  <a:off x="4718898" y="14424978"/>
                  <a:ext cx="527294" cy="30564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直接箭头连接符 665"/>
                <p:cNvCxnSpPr>
                  <a:stCxn id="663" idx="1"/>
                  <a:endCxn id="661" idx="3"/>
                </p:cNvCxnSpPr>
                <p:nvPr/>
              </p:nvCxnSpPr>
              <p:spPr>
                <a:xfrm flipH="1">
                  <a:off x="5645967" y="14048974"/>
                  <a:ext cx="364675" cy="68164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直接箭头连接符 666"/>
                <p:cNvCxnSpPr>
                  <a:stCxn id="659" idx="3"/>
                  <a:endCxn id="657" idx="0"/>
                </p:cNvCxnSpPr>
                <p:nvPr/>
              </p:nvCxnSpPr>
              <p:spPr>
                <a:xfrm>
                  <a:off x="5242941" y="13452493"/>
                  <a:ext cx="763000" cy="26710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8" name="矩形 667"/>
                <p:cNvSpPr/>
                <p:nvPr/>
              </p:nvSpPr>
              <p:spPr>
                <a:xfrm rot="5400000">
                  <a:off x="4221285" y="14686518"/>
                  <a:ext cx="592568" cy="404988"/>
                </a:xfrm>
                <a:prstGeom prst="rect">
                  <a:avLst/>
                </a:prstGeom>
                <a:pattFill prst="ltUp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69" name="直接箭头连接符 668"/>
                <p:cNvCxnSpPr/>
                <p:nvPr/>
              </p:nvCxnSpPr>
              <p:spPr>
                <a:xfrm>
                  <a:off x="5071089" y="13643340"/>
                  <a:ext cx="399649" cy="88560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6" name="文本框 1062"/>
              <p:cNvSpPr txBox="1"/>
              <p:nvPr/>
            </p:nvSpPr>
            <p:spPr>
              <a:xfrm>
                <a:off x="8815123" y="9522702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0" name="文本框 1069"/>
                  <p:cNvSpPr txBox="1"/>
                  <p:nvPr/>
                </p:nvSpPr>
                <p:spPr>
                  <a:xfrm>
                    <a:off x="9714699" y="9545643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0" name="文本框 10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4699" y="9545643"/>
                    <a:ext cx="287877" cy="3091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4" name="文本框 1028"/>
              <p:cNvSpPr txBox="1"/>
              <p:nvPr/>
            </p:nvSpPr>
            <p:spPr>
              <a:xfrm>
                <a:off x="9382870" y="9604849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" name="文本框 1028"/>
              <p:cNvSpPr txBox="1"/>
              <p:nvPr/>
            </p:nvSpPr>
            <p:spPr>
              <a:xfrm>
                <a:off x="9981639" y="9844970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6" name="文本框 1028"/>
              <p:cNvSpPr txBox="1"/>
              <p:nvPr/>
            </p:nvSpPr>
            <p:spPr>
              <a:xfrm>
                <a:off x="9644878" y="10343141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7" name="文本框 1028"/>
              <p:cNvSpPr txBox="1"/>
              <p:nvPr/>
            </p:nvSpPr>
            <p:spPr>
              <a:xfrm>
                <a:off x="9025480" y="10190283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8" name="文本框 1077"/>
                  <p:cNvSpPr txBox="1"/>
                  <p:nvPr/>
                </p:nvSpPr>
                <p:spPr>
                  <a:xfrm>
                    <a:off x="8925935" y="9781625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8" name="文本框 10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5935" y="9781625"/>
                    <a:ext cx="287877" cy="3091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9" name="文本框 1078"/>
                  <p:cNvSpPr txBox="1"/>
                  <p:nvPr/>
                </p:nvSpPr>
                <p:spPr>
                  <a:xfrm>
                    <a:off x="9229898" y="10405734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9" name="文本框 10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9898" y="10405734"/>
                    <a:ext cx="287877" cy="3091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0" name="文本框 1079"/>
                  <p:cNvSpPr txBox="1"/>
                  <p:nvPr/>
                </p:nvSpPr>
                <p:spPr>
                  <a:xfrm>
                    <a:off x="9586817" y="9929041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0" name="文本框 10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6817" y="9929041"/>
                    <a:ext cx="287877" cy="3091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1" name="文本框 1080"/>
                  <p:cNvSpPr txBox="1"/>
                  <p:nvPr/>
                </p:nvSpPr>
                <p:spPr>
                  <a:xfrm>
                    <a:off x="9929989" y="10394022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1" name="文本框 10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9989" y="10394022"/>
                    <a:ext cx="287877" cy="3091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084" name="直接箭头连接符 1083"/>
          <p:cNvCxnSpPr>
            <a:endCxn id="43" idx="2"/>
          </p:cNvCxnSpPr>
          <p:nvPr/>
        </p:nvCxnSpPr>
        <p:spPr>
          <a:xfrm>
            <a:off x="7849431" y="13335060"/>
            <a:ext cx="468426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直接箭头连接符 1084"/>
          <p:cNvCxnSpPr>
            <a:stCxn id="43" idx="0"/>
          </p:cNvCxnSpPr>
          <p:nvPr/>
        </p:nvCxnSpPr>
        <p:spPr>
          <a:xfrm>
            <a:off x="8724871" y="13335060"/>
            <a:ext cx="41620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梯形 42"/>
          <p:cNvSpPr/>
          <p:nvPr/>
        </p:nvSpPr>
        <p:spPr>
          <a:xfrm rot="5400000">
            <a:off x="7934346" y="13131553"/>
            <a:ext cx="1174036" cy="407014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6" name="直接箭头连接符 1085"/>
          <p:cNvCxnSpPr>
            <a:stCxn id="678" idx="0"/>
            <a:endCxn id="176" idx="2"/>
          </p:cNvCxnSpPr>
          <p:nvPr/>
        </p:nvCxnSpPr>
        <p:spPr>
          <a:xfrm flipV="1">
            <a:off x="9969700" y="12083365"/>
            <a:ext cx="2833" cy="5263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直接箭头连接符 1088"/>
          <p:cNvCxnSpPr>
            <a:stCxn id="176" idx="0"/>
            <a:endCxn id="408" idx="2"/>
          </p:cNvCxnSpPr>
          <p:nvPr/>
        </p:nvCxnSpPr>
        <p:spPr>
          <a:xfrm flipH="1" flipV="1">
            <a:off x="9972228" y="11046429"/>
            <a:ext cx="305" cy="58004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梯形 175">
            <a:extLst>
              <a:ext uri="{FF2B5EF4-FFF2-40B4-BE49-F238E27FC236}">
                <a16:creationId xmlns:a16="http://schemas.microsoft.com/office/drawing/2014/main" id="{D96269D0-7BE1-4877-B588-A17B85572ED6}"/>
              </a:ext>
            </a:extLst>
          </p:cNvPr>
          <p:cNvSpPr/>
          <p:nvPr/>
        </p:nvSpPr>
        <p:spPr>
          <a:xfrm>
            <a:off x="9475620" y="11626469"/>
            <a:ext cx="993826" cy="45689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TCNs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文本框 1104"/>
          <p:cNvSpPr txBox="1"/>
          <p:nvPr/>
        </p:nvSpPr>
        <p:spPr>
          <a:xfrm>
            <a:off x="6137149" y="14361552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融合交互图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文本框 498"/>
          <p:cNvSpPr txBox="1"/>
          <p:nvPr/>
        </p:nvSpPr>
        <p:spPr>
          <a:xfrm>
            <a:off x="14262353" y="1822347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 output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9138599" y="12609743"/>
            <a:ext cx="1741272" cy="1580391"/>
            <a:chOff x="9586768" y="3310966"/>
            <a:chExt cx="1216860" cy="1040902"/>
          </a:xfrm>
        </p:grpSpPr>
        <p:grpSp>
          <p:nvGrpSpPr>
            <p:cNvPr id="574" name="Google Shape;3864;p65"/>
            <p:cNvGrpSpPr/>
            <p:nvPr/>
          </p:nvGrpSpPr>
          <p:grpSpPr>
            <a:xfrm>
              <a:off x="9586768" y="3310966"/>
              <a:ext cx="929282" cy="851696"/>
              <a:chOff x="6240000" y="821025"/>
              <a:chExt cx="2323200" cy="2134500"/>
            </a:xfrm>
          </p:grpSpPr>
          <p:sp>
            <p:nvSpPr>
              <p:cNvPr id="675" name="Google Shape;3866;p65"/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77" name="Google Shape;3867;p65"/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78" name="Google Shape;3868;p65"/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79" name="Google Shape;3869;p65"/>
              <p:cNvSpPr/>
              <p:nvPr/>
            </p:nvSpPr>
            <p:spPr>
              <a:xfrm flipH="1">
                <a:off x="79824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1" name="Google Shape;3871;p65"/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2" name="Google Shape;3872;p65"/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3" name="Google Shape;3873;p65"/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4" name="Google Shape;3874;p65"/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6" name="Google Shape;3876;p65"/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7" name="Google Shape;3877;p65"/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8" name="Google Shape;3878;p65"/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9" name="Google Shape;3879;p65"/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1" name="Google Shape;3881;p65"/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2" name="Google Shape;3882;p65"/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3" name="Google Shape;3883;p65"/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4" name="Google Shape;3884;p65"/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575" name="Google Shape;3891;p65"/>
            <p:cNvGrpSpPr/>
            <p:nvPr/>
          </p:nvGrpSpPr>
          <p:grpSpPr>
            <a:xfrm>
              <a:off x="9734143" y="3387471"/>
              <a:ext cx="929282" cy="851696"/>
              <a:chOff x="5950075" y="854725"/>
              <a:chExt cx="2323200" cy="2134500"/>
            </a:xfrm>
          </p:grpSpPr>
          <p:sp>
            <p:nvSpPr>
              <p:cNvPr id="619" name="Google Shape;3893;p65"/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3894;p65"/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3895;p65"/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3896;p65"/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3898;p65"/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3899;p65"/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3900;p65"/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3901;p65"/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3903;p65"/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3904;p65"/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3905;p65"/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3906;p65"/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3908;p65"/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3909;p65"/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3910;p65"/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3911;p65"/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" name="Google Shape;3918;p65"/>
            <p:cNvGrpSpPr/>
            <p:nvPr/>
          </p:nvGrpSpPr>
          <p:grpSpPr>
            <a:xfrm>
              <a:off x="9874346" y="3500172"/>
              <a:ext cx="929282" cy="851696"/>
              <a:chOff x="2854300" y="1168125"/>
              <a:chExt cx="2323200" cy="2134500"/>
            </a:xfrm>
          </p:grpSpPr>
          <p:sp>
            <p:nvSpPr>
              <p:cNvPr id="578" name="Google Shape;3920;p65"/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3921;p65"/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3922;p65"/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3923;p65"/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3925;p65"/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3926;p65"/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3927;p65"/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3928;p65"/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3930;p65"/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3931;p65"/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3932;p65"/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3933;p65"/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3935;p65"/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3936;p65"/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3937;p65"/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3938;p65"/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1421921" y="6147149"/>
            <a:ext cx="327416" cy="413202"/>
            <a:chOff x="14038132" y="10777075"/>
            <a:chExt cx="327416" cy="413202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5F4E6254-AABF-4702-B596-019E8791F305}"/>
                </a:ext>
              </a:extLst>
            </p:cNvPr>
            <p:cNvSpPr/>
            <p:nvPr/>
          </p:nvSpPr>
          <p:spPr>
            <a:xfrm>
              <a:off x="14082620" y="10867439"/>
              <a:ext cx="197800" cy="2235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341" name="文本框 1028"/>
            <p:cNvSpPr txBox="1"/>
            <p:nvPr/>
          </p:nvSpPr>
          <p:spPr>
            <a:xfrm>
              <a:off x="14038132" y="10777075"/>
              <a:ext cx="327416" cy="41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肘形连接符 12"/>
          <p:cNvCxnSpPr>
            <a:stCxn id="1015" idx="2"/>
            <a:endCxn id="1020" idx="0"/>
          </p:cNvCxnSpPr>
          <p:nvPr/>
        </p:nvCxnSpPr>
        <p:spPr>
          <a:xfrm rot="5400000">
            <a:off x="5805021" y="5088505"/>
            <a:ext cx="485217" cy="2096581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>
            <a:stCxn id="106" idx="2"/>
          </p:cNvCxnSpPr>
          <p:nvPr/>
        </p:nvCxnSpPr>
        <p:spPr>
          <a:xfrm>
            <a:off x="4457837" y="9528696"/>
            <a:ext cx="0" cy="70328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stCxn id="253" idx="2"/>
            <a:endCxn id="78" idx="0"/>
          </p:cNvCxnSpPr>
          <p:nvPr/>
        </p:nvCxnSpPr>
        <p:spPr>
          <a:xfrm>
            <a:off x="7082674" y="7610764"/>
            <a:ext cx="10719" cy="110373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stCxn id="478" idx="3"/>
            <a:endCxn id="676" idx="1"/>
          </p:cNvCxnSpPr>
          <p:nvPr/>
        </p:nvCxnSpPr>
        <p:spPr>
          <a:xfrm>
            <a:off x="5436136" y="10907567"/>
            <a:ext cx="831041" cy="982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72"/>
          <p:cNvCxnSpPr>
            <a:stCxn id="676" idx="2"/>
            <a:endCxn id="403" idx="0"/>
          </p:cNvCxnSpPr>
          <p:nvPr/>
        </p:nvCxnSpPr>
        <p:spPr>
          <a:xfrm flipH="1">
            <a:off x="7091727" y="11263288"/>
            <a:ext cx="4051" cy="84579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/>
          <p:cNvCxnSpPr/>
          <p:nvPr/>
        </p:nvCxnSpPr>
        <p:spPr>
          <a:xfrm>
            <a:off x="9872330" y="6052638"/>
            <a:ext cx="5360" cy="52279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/>
          <p:cNvCxnSpPr/>
          <p:nvPr/>
        </p:nvCxnSpPr>
        <p:spPr>
          <a:xfrm flipH="1">
            <a:off x="7821491" y="7249042"/>
            <a:ext cx="128981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文本框 416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3636981" y="12293672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社会时空图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4029717" y="6014820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时空图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7117405" y="9702961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注意力序列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文本框 424"/>
          <p:cNvSpPr txBox="1"/>
          <p:nvPr/>
        </p:nvSpPr>
        <p:spPr>
          <a:xfrm>
            <a:off x="9436023" y="1436544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图卷积特征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8" name="直接箭头连接符 907"/>
          <p:cNvCxnSpPr>
            <a:stCxn id="1336" idx="2"/>
          </p:cNvCxnSpPr>
          <p:nvPr/>
        </p:nvCxnSpPr>
        <p:spPr>
          <a:xfrm flipH="1">
            <a:off x="6245564" y="14050686"/>
            <a:ext cx="2388" cy="75642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3" name="组合 1162"/>
          <p:cNvGrpSpPr/>
          <p:nvPr/>
        </p:nvGrpSpPr>
        <p:grpSpPr>
          <a:xfrm>
            <a:off x="2906866" y="8866001"/>
            <a:ext cx="1423696" cy="1281762"/>
            <a:chOff x="4797156" y="5976252"/>
            <a:chExt cx="1625261" cy="1724777"/>
          </a:xfrm>
        </p:grpSpPr>
        <p:sp>
          <p:nvSpPr>
            <p:cNvPr id="1164" name="圆角矩形 1163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流程图: 接点 1164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6" name="流程图: 接点 1165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7" name="流程图: 接点 1166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8" name="流程图: 接点 1167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9" name="直接连接符 1168"/>
            <p:cNvCxnSpPr>
              <a:stCxn id="1165" idx="5"/>
              <a:endCxn id="1168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直接连接符 1169"/>
            <p:cNvCxnSpPr>
              <a:stCxn id="1167" idx="4"/>
              <a:endCxn id="1168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直接连接符 1170"/>
            <p:cNvCxnSpPr>
              <a:stCxn id="1168" idx="4"/>
              <a:endCxn id="1166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左大括号 147"/>
          <p:cNvSpPr/>
          <p:nvPr/>
        </p:nvSpPr>
        <p:spPr>
          <a:xfrm rot="5400000">
            <a:off x="5914171" y="5772865"/>
            <a:ext cx="497196" cy="5088110"/>
          </a:xfrm>
          <a:prstGeom prst="leftBrace">
            <a:avLst>
              <a:gd name="adj1" fmla="val 72225"/>
              <a:gd name="adj2" fmla="val 503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2" name="组合 1221"/>
          <p:cNvGrpSpPr/>
          <p:nvPr/>
        </p:nvGrpSpPr>
        <p:grpSpPr>
          <a:xfrm>
            <a:off x="6223011" y="8863429"/>
            <a:ext cx="1423696" cy="1281762"/>
            <a:chOff x="4797156" y="5976252"/>
            <a:chExt cx="1625261" cy="1724777"/>
          </a:xfrm>
        </p:grpSpPr>
        <p:sp>
          <p:nvSpPr>
            <p:cNvPr id="1223" name="圆角矩形 1222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4" name="流程图: 接点 1223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5" name="流程图: 接点 1224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流程图: 接点 1225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7" name="流程图: 接点 1226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8" name="直接连接符 1227"/>
            <p:cNvCxnSpPr>
              <a:stCxn id="1224" idx="5"/>
              <a:endCxn id="1227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直接连接符 1228"/>
            <p:cNvCxnSpPr>
              <a:stCxn id="1226" idx="4"/>
              <a:endCxn id="1227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直接连接符 1229"/>
            <p:cNvCxnSpPr>
              <a:stCxn id="1227" idx="4"/>
              <a:endCxn id="1225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组合 1230"/>
          <p:cNvGrpSpPr/>
          <p:nvPr/>
        </p:nvGrpSpPr>
        <p:grpSpPr>
          <a:xfrm>
            <a:off x="4546854" y="8865442"/>
            <a:ext cx="1423696" cy="1281762"/>
            <a:chOff x="4797156" y="5976252"/>
            <a:chExt cx="1625261" cy="1724777"/>
          </a:xfrm>
        </p:grpSpPr>
        <p:sp>
          <p:nvSpPr>
            <p:cNvPr id="1232" name="圆角矩形 1231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流程图: 接点 1232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4" name="流程图: 接点 1233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5" name="流程图: 接点 1234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6" name="流程图: 接点 1235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7" name="直接连接符 1236"/>
            <p:cNvCxnSpPr>
              <a:stCxn id="1233" idx="5"/>
              <a:endCxn id="1236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直接连接符 1237"/>
            <p:cNvCxnSpPr>
              <a:stCxn id="1235" idx="4"/>
              <a:endCxn id="1236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直接连接符 1238"/>
            <p:cNvCxnSpPr>
              <a:stCxn id="1236" idx="4"/>
              <a:endCxn id="1234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6" name="组合 1245"/>
          <p:cNvGrpSpPr/>
          <p:nvPr/>
        </p:nvGrpSpPr>
        <p:grpSpPr>
          <a:xfrm>
            <a:off x="5261108" y="12382261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47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组合 1262"/>
          <p:cNvGrpSpPr/>
          <p:nvPr/>
        </p:nvGrpSpPr>
        <p:grpSpPr>
          <a:xfrm>
            <a:off x="5463588" y="12524758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64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组合 1279"/>
          <p:cNvGrpSpPr/>
          <p:nvPr/>
        </p:nvGrpSpPr>
        <p:grpSpPr>
          <a:xfrm>
            <a:off x="5617032" y="12673634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81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7" name="右箭头 1296"/>
          <p:cNvSpPr/>
          <p:nvPr/>
        </p:nvSpPr>
        <p:spPr>
          <a:xfrm rot="5400000">
            <a:off x="5772657" y="10129608"/>
            <a:ext cx="641694" cy="632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8" name="矩形 1297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270474" y="7311054"/>
            <a:ext cx="1674001" cy="61213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流程图: 手动操作 218"/>
          <p:cNvSpPr/>
          <p:nvPr/>
        </p:nvSpPr>
        <p:spPr>
          <a:xfrm>
            <a:off x="4523872" y="10807111"/>
            <a:ext cx="3209192" cy="747134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流图卷积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322" name="组合 1321"/>
          <p:cNvGrpSpPr/>
          <p:nvPr/>
        </p:nvGrpSpPr>
        <p:grpSpPr>
          <a:xfrm>
            <a:off x="5749292" y="12757565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323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矩形 1338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406723" y="14778004"/>
            <a:ext cx="1674001" cy="61213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轨迹生成模块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3" name="右箭头 1342"/>
          <p:cNvSpPr/>
          <p:nvPr/>
        </p:nvSpPr>
        <p:spPr>
          <a:xfrm rot="5400000">
            <a:off x="5807769" y="11679967"/>
            <a:ext cx="583819" cy="58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4" name="文本框 1343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5435238" y="4923768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轨迹序列输入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8" name="文本框 1347"/>
          <p:cNvSpPr txBox="1"/>
          <p:nvPr/>
        </p:nvSpPr>
        <p:spPr>
          <a:xfrm>
            <a:off x="3609340" y="12912070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图卷积空间特征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9" name="文本框 1348"/>
          <p:cNvSpPr txBox="1"/>
          <p:nvPr/>
        </p:nvSpPr>
        <p:spPr>
          <a:xfrm>
            <a:off x="10037224" y="1006778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预测轨迹输出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72" name="组合 1371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5448938" y="15835494"/>
            <a:ext cx="1509560" cy="1675496"/>
            <a:chOff x="12981212" y="11869029"/>
            <a:chExt cx="1509560" cy="1675496"/>
          </a:xfrm>
        </p:grpSpPr>
        <p:sp>
          <p:nvSpPr>
            <p:cNvPr id="1373" name="矩形 1372"/>
            <p:cNvSpPr/>
            <p:nvPr/>
          </p:nvSpPr>
          <p:spPr>
            <a:xfrm>
              <a:off x="12981212" y="11869029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1374" name="曲线连接符 1373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曲线连接符 1374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6" name="曲线连接符 1375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7" name="曲线连接符 1376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8" name="曲线连接符 1377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曲线连接符 1378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曲线连接符 1379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曲线连接符 1380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" name="直接箭头连接符 234"/>
          <p:cNvCxnSpPr>
            <a:stCxn id="1015" idx="2"/>
            <a:endCxn id="1298" idx="0"/>
          </p:cNvCxnSpPr>
          <p:nvPr/>
        </p:nvCxnSpPr>
        <p:spPr>
          <a:xfrm>
            <a:off x="6102760" y="6677512"/>
            <a:ext cx="4715" cy="6335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图片 19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10037224" y="5546509"/>
            <a:ext cx="1454902" cy="1098455"/>
          </a:xfrm>
          <a:prstGeom prst="rect">
            <a:avLst/>
          </a:prstGeom>
        </p:spPr>
      </p:pic>
      <p:grpSp>
        <p:nvGrpSpPr>
          <p:cNvPr id="199" name="组合 198"/>
          <p:cNvGrpSpPr/>
          <p:nvPr/>
        </p:nvGrpSpPr>
        <p:grpSpPr>
          <a:xfrm>
            <a:off x="7658461" y="5545930"/>
            <a:ext cx="1264681" cy="1035341"/>
            <a:chOff x="3654000" y="9540000"/>
            <a:chExt cx="1440000" cy="1440000"/>
          </a:xfrm>
        </p:grpSpPr>
        <p:sp>
          <p:nvSpPr>
            <p:cNvPr id="200" name="流程图: 过程 199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4014000" y="990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流程图: 过程 200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365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流程图: 过程 201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流程图: 过程 202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473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流程图: 过程 203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流程图: 过程 204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3654000" y="10260000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流程图: 过程 205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流程图: 过程 206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473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流程图: 过程 207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401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流程图: 过程 208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3654000" y="1062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流程图: 过程 209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437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流程图: 过程 210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4734000" y="1062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流程图: 过程 211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4014000" y="954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流程图: 过程 212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365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流程图: 过程 213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437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流程图: 过程 214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473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流程图: 过程 215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7" name="直接箭头连接符 216"/>
          <p:cNvCxnSpPr>
            <a:stCxn id="236" idx="0"/>
          </p:cNvCxnSpPr>
          <p:nvPr/>
        </p:nvCxnSpPr>
        <p:spPr>
          <a:xfrm flipH="1">
            <a:off x="8923142" y="6072279"/>
            <a:ext cx="44746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/>
          <p:cNvGrpSpPr/>
          <p:nvPr/>
        </p:nvGrpSpPr>
        <p:grpSpPr>
          <a:xfrm>
            <a:off x="7856615" y="8830926"/>
            <a:ext cx="1423696" cy="1281762"/>
            <a:chOff x="4797156" y="5976252"/>
            <a:chExt cx="1625261" cy="1724777"/>
          </a:xfrm>
        </p:grpSpPr>
        <p:sp>
          <p:nvSpPr>
            <p:cNvPr id="222" name="圆角矩形 221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流程图: 接点 222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流程图: 接点 223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流程图: 接点 224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流程图: 接点 225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7" name="直接连接符 226"/>
            <p:cNvCxnSpPr>
              <a:stCxn id="223" idx="5"/>
              <a:endCxn id="226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225" idx="4"/>
              <a:endCxn id="226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226" idx="4"/>
              <a:endCxn id="224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箭头连接符 229"/>
          <p:cNvCxnSpPr/>
          <p:nvPr/>
        </p:nvCxnSpPr>
        <p:spPr>
          <a:xfrm flipV="1">
            <a:off x="6958628" y="6078103"/>
            <a:ext cx="696841" cy="665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梯形 235"/>
          <p:cNvSpPr/>
          <p:nvPr/>
        </p:nvSpPr>
        <p:spPr>
          <a:xfrm rot="16200000">
            <a:off x="9002594" y="5917993"/>
            <a:ext cx="1044595" cy="308573"/>
          </a:xfrm>
          <a:prstGeom prst="trapezoid">
            <a:avLst>
              <a:gd name="adj" fmla="val 5208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直接箭头连接符 250"/>
          <p:cNvCxnSpPr/>
          <p:nvPr/>
        </p:nvCxnSpPr>
        <p:spPr>
          <a:xfrm flipH="1">
            <a:off x="9685161" y="6079170"/>
            <a:ext cx="34608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肘形连接符 251"/>
          <p:cNvCxnSpPr/>
          <p:nvPr/>
        </p:nvCxnSpPr>
        <p:spPr>
          <a:xfrm rot="5400000">
            <a:off x="7083506" y="6454942"/>
            <a:ext cx="1061252" cy="1339310"/>
          </a:xfrm>
          <a:prstGeom prst="bentConnector2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5145940" y="5333940"/>
            <a:ext cx="1913639" cy="1343572"/>
            <a:chOff x="838830" y="11063901"/>
            <a:chExt cx="1600873" cy="1093148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048281"/>
              <a:chOff x="1146234" y="11315003"/>
              <a:chExt cx="1292468" cy="1048281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flipV="1">
                <a:off x="1855668" y="11522416"/>
                <a:ext cx="277590" cy="6491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0147" y="12235060"/>
                <a:ext cx="307377" cy="12822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19" y="12173008"/>
                <a:ext cx="271778" cy="620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477" y="12038866"/>
                <a:ext cx="264933" cy="1294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2" name="文本框 261"/>
          <p:cNvSpPr txBox="1"/>
          <p:nvPr/>
        </p:nvSpPr>
        <p:spPr>
          <a:xfrm>
            <a:off x="10072699" y="5063212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场景图像输入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7669449" y="5156092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图像特征图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2964756" y="8539570"/>
            <a:ext cx="128967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4616333" y="8526785"/>
            <a:ext cx="128967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速度</a:t>
            </a:r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6280900" y="8514940"/>
            <a:ext cx="128967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方向</a:t>
            </a:r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7997359" y="8514357"/>
            <a:ext cx="128967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</a:t>
            </a:r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7823730" y="4585117"/>
            <a:ext cx="4252155" cy="5583166"/>
          </a:xfrm>
          <a:prstGeom prst="rect">
            <a:avLst/>
          </a:prstGeom>
          <a:noFill/>
          <a:ln w="4762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标注 239"/>
          <p:cNvSpPr/>
          <p:nvPr/>
        </p:nvSpPr>
        <p:spPr>
          <a:xfrm>
            <a:off x="12383858" y="4223709"/>
            <a:ext cx="3982191" cy="1459392"/>
          </a:xfrm>
          <a:prstGeom prst="wedgeRectCallout">
            <a:avLst>
              <a:gd name="adj1" fmla="val -65299"/>
              <a:gd name="adj2" fmla="val 1080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2449652" y="4600602"/>
            <a:ext cx="343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场景信息可以不加，因为场景信息使用方式有点落后了。并且会大程度增加模型体量和效率</a:t>
            </a:r>
            <a:endParaRPr lang="zh-CN" altLang="en-US" dirty="0"/>
          </a:p>
        </p:txBody>
      </p:sp>
      <p:sp>
        <p:nvSpPr>
          <p:cNvPr id="242" name="矩形标注 241"/>
          <p:cNvSpPr/>
          <p:nvPr/>
        </p:nvSpPr>
        <p:spPr>
          <a:xfrm>
            <a:off x="7803915" y="12699527"/>
            <a:ext cx="3982191" cy="1459392"/>
          </a:xfrm>
          <a:prstGeom prst="wedgeRectCallout">
            <a:avLst>
              <a:gd name="adj1" fmla="val -65299"/>
              <a:gd name="adj2" fmla="val 1080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/>
          <p:cNvSpPr txBox="1"/>
          <p:nvPr/>
        </p:nvSpPr>
        <p:spPr>
          <a:xfrm>
            <a:off x="7970135" y="12826741"/>
            <a:ext cx="343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可以选择使用</a:t>
            </a:r>
            <a:r>
              <a:rPr lang="en-US" altLang="zh-CN" dirty="0" smtClean="0"/>
              <a:t>TCN </a:t>
            </a:r>
            <a:r>
              <a:rPr lang="zh-CN" altLang="en-US" dirty="0" smtClean="0"/>
              <a:t>或者自动编解码生成轨迹或者分布。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  <p:cxnSp>
        <p:nvCxnSpPr>
          <p:cNvPr id="244" name="直接箭头连接符 243"/>
          <p:cNvCxnSpPr>
            <a:stCxn id="1339" idx="2"/>
          </p:cNvCxnSpPr>
          <p:nvPr/>
        </p:nvCxnSpPr>
        <p:spPr>
          <a:xfrm flipH="1">
            <a:off x="6223011" y="15390142"/>
            <a:ext cx="20713" cy="42760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2580430" y="14850122"/>
            <a:ext cx="1674001" cy="61213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多模态概率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2248602" y="14247216"/>
            <a:ext cx="2496861" cy="3476904"/>
          </a:xfrm>
          <a:prstGeom prst="rect">
            <a:avLst/>
          </a:prstGeom>
          <a:noFill/>
          <a:ln w="4762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8" name="直接箭头连接符 247"/>
          <p:cNvCxnSpPr>
            <a:stCxn id="1336" idx="2"/>
            <a:endCxn id="1339" idx="0"/>
          </p:cNvCxnSpPr>
          <p:nvPr/>
        </p:nvCxnSpPr>
        <p:spPr>
          <a:xfrm flipH="1">
            <a:off x="6243724" y="14050686"/>
            <a:ext cx="4228" cy="72731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>
            <a:stCxn id="1339" idx="2"/>
            <a:endCxn id="245" idx="3"/>
          </p:cNvCxnSpPr>
          <p:nvPr/>
        </p:nvCxnSpPr>
        <p:spPr>
          <a:xfrm flipH="1" flipV="1">
            <a:off x="4254431" y="15156191"/>
            <a:ext cx="1989293" cy="23395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663384" y="15632571"/>
            <a:ext cx="174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拼接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条历史轨迹和预测轨迹形成完整轨迹序列。然后进行分类，输出每条轨迹的概率</a:t>
            </a:r>
            <a:endParaRPr lang="zh-CN" altLang="en-US" dirty="0"/>
          </a:p>
        </p:txBody>
      </p:sp>
      <p:sp>
        <p:nvSpPr>
          <p:cNvPr id="256" name="矩形标注 255"/>
          <p:cNvSpPr/>
          <p:nvPr/>
        </p:nvSpPr>
        <p:spPr>
          <a:xfrm>
            <a:off x="361950" y="12315582"/>
            <a:ext cx="3197857" cy="1668648"/>
          </a:xfrm>
          <a:prstGeom prst="wedgeRectCallout">
            <a:avLst>
              <a:gd name="adj1" fmla="val 42525"/>
              <a:gd name="adj2" fmla="val 977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文本框 256"/>
          <p:cNvSpPr txBox="1"/>
          <p:nvPr/>
        </p:nvSpPr>
        <p:spPr>
          <a:xfrm>
            <a:off x="410489" y="12503575"/>
            <a:ext cx="2943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如果可以的话这里最好换个名字。</a:t>
            </a:r>
            <a:endParaRPr lang="en-US" altLang="zh-CN" dirty="0" smtClean="0"/>
          </a:p>
          <a:p>
            <a:r>
              <a:rPr lang="zh-CN" altLang="en-US" dirty="0" smtClean="0"/>
              <a:t>概率的生成可以采用</a:t>
            </a:r>
            <a:r>
              <a:rPr lang="en-US" altLang="zh-CN" dirty="0" smtClean="0"/>
              <a:t>ACGAN</a:t>
            </a:r>
            <a:r>
              <a:rPr lang="zh-CN" altLang="en-US" dirty="0" smtClean="0"/>
              <a:t>的框架，对完整轨迹进行分类当做概率。</a:t>
            </a:r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2563658" y="18403871"/>
            <a:ext cx="1674001" cy="61213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概率损失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539768" y="18425116"/>
            <a:ext cx="1674001" cy="61213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损失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539768" y="20044056"/>
            <a:ext cx="2129681" cy="644694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新指标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ADE(1-p)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1" name="直接箭头连接符 260"/>
          <p:cNvCxnSpPr/>
          <p:nvPr/>
        </p:nvCxnSpPr>
        <p:spPr>
          <a:xfrm>
            <a:off x="3453124" y="17834207"/>
            <a:ext cx="2959" cy="51655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/>
          <p:nvPr/>
        </p:nvCxnSpPr>
        <p:spPr>
          <a:xfrm>
            <a:off x="6342613" y="17510990"/>
            <a:ext cx="34155" cy="87325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标注 264"/>
          <p:cNvSpPr/>
          <p:nvPr/>
        </p:nvSpPr>
        <p:spPr>
          <a:xfrm>
            <a:off x="660767" y="5477485"/>
            <a:ext cx="3982191" cy="1459392"/>
          </a:xfrm>
          <a:prstGeom prst="wedgeRectCallout">
            <a:avLst>
              <a:gd name="adj1" fmla="val 63385"/>
              <a:gd name="adj2" fmla="val 1419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文本框 265"/>
          <p:cNvSpPr txBox="1"/>
          <p:nvPr/>
        </p:nvSpPr>
        <p:spPr>
          <a:xfrm>
            <a:off x="922927" y="5756004"/>
            <a:ext cx="343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SGCN</a:t>
            </a:r>
            <a:r>
              <a:rPr lang="zh-CN" altLang="en-US" dirty="0" smtClean="0"/>
              <a:t>中的图关系学习，推广到多个关系图</a:t>
            </a:r>
            <a:endParaRPr lang="zh-CN" altLang="en-US" dirty="0"/>
          </a:p>
        </p:txBody>
      </p:sp>
      <p:sp>
        <p:nvSpPr>
          <p:cNvPr id="267" name="矩形标注 266"/>
          <p:cNvSpPr/>
          <p:nvPr/>
        </p:nvSpPr>
        <p:spPr>
          <a:xfrm>
            <a:off x="43370" y="10392930"/>
            <a:ext cx="3982191" cy="1459392"/>
          </a:xfrm>
          <a:prstGeom prst="wedgeRectCallout">
            <a:avLst>
              <a:gd name="adj1" fmla="val 72474"/>
              <a:gd name="adj2" fmla="val 101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文本框 267"/>
          <p:cNvSpPr txBox="1"/>
          <p:nvPr/>
        </p:nvSpPr>
        <p:spPr>
          <a:xfrm>
            <a:off x="267698" y="10785552"/>
            <a:ext cx="343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可以更换为最新的图卷积网络结构，做适应性改进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5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组合 1371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1904834" y="9303100"/>
            <a:ext cx="1509560" cy="1675496"/>
            <a:chOff x="12981212" y="11869029"/>
            <a:chExt cx="1509560" cy="1675496"/>
          </a:xfrm>
        </p:grpSpPr>
        <p:sp>
          <p:nvSpPr>
            <p:cNvPr id="1373" name="矩形 1372"/>
            <p:cNvSpPr/>
            <p:nvPr/>
          </p:nvSpPr>
          <p:spPr>
            <a:xfrm>
              <a:off x="12981212" y="11869029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1374" name="曲线连接符 1373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曲线连接符 1374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6" name="曲线连接符 1375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7" name="曲线连接符 1376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8" name="曲线连接符 1377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曲线连接符 1378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曲线连接符 1379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曲线连接符 1380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" name="直接箭头连接符 234"/>
          <p:cNvCxnSpPr>
            <a:stCxn id="247" idx="3"/>
            <a:endCxn id="220" idx="1"/>
          </p:cNvCxnSpPr>
          <p:nvPr/>
        </p:nvCxnSpPr>
        <p:spPr>
          <a:xfrm flipV="1">
            <a:off x="7027442" y="8845102"/>
            <a:ext cx="925759" cy="2641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肘形连接符 251"/>
          <p:cNvCxnSpPr>
            <a:stCxn id="1015" idx="3"/>
          </p:cNvCxnSpPr>
          <p:nvPr/>
        </p:nvCxnSpPr>
        <p:spPr>
          <a:xfrm>
            <a:off x="3592479" y="7777376"/>
            <a:ext cx="1722471" cy="1138024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1678840" y="7105590"/>
            <a:ext cx="1913639" cy="1343572"/>
            <a:chOff x="838830" y="11063901"/>
            <a:chExt cx="1600873" cy="1093148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048281"/>
              <a:chOff x="1146234" y="11315003"/>
              <a:chExt cx="1292468" cy="1048281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flipV="1">
                <a:off x="1855668" y="11522416"/>
                <a:ext cx="277590" cy="6491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0147" y="12235060"/>
                <a:ext cx="307377" cy="12822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19" y="12173008"/>
                <a:ext cx="271778" cy="620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477" y="12038866"/>
                <a:ext cx="264933" cy="1294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8" name="肘形连接符 217"/>
          <p:cNvCxnSpPr>
            <a:stCxn id="1373" idx="3"/>
          </p:cNvCxnSpPr>
          <p:nvPr/>
        </p:nvCxnSpPr>
        <p:spPr>
          <a:xfrm flipV="1">
            <a:off x="3414394" y="8915400"/>
            <a:ext cx="2052956" cy="1225448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矩形 219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7953201" y="8482528"/>
            <a:ext cx="2819400" cy="72514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LSTM/CNN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提取特征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37757" y="6507215"/>
            <a:ext cx="1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历史轨迹</a:t>
            </a:r>
            <a:endParaRPr lang="zh-CN" altLang="en-US" dirty="0"/>
          </a:p>
        </p:txBody>
      </p:sp>
      <p:sp>
        <p:nvSpPr>
          <p:cNvPr id="231" name="文本框 230"/>
          <p:cNvSpPr txBox="1"/>
          <p:nvPr/>
        </p:nvSpPr>
        <p:spPr>
          <a:xfrm>
            <a:off x="2072668" y="11143341"/>
            <a:ext cx="1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预测轨迹</a:t>
            </a:r>
            <a:endParaRPr lang="zh-CN" altLang="en-US" dirty="0"/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5517882" y="8033770"/>
            <a:ext cx="1509560" cy="1675496"/>
            <a:chOff x="12981212" y="11869029"/>
            <a:chExt cx="1509560" cy="1675496"/>
          </a:xfrm>
        </p:grpSpPr>
        <p:sp>
          <p:nvSpPr>
            <p:cNvPr id="247" name="矩形 246"/>
            <p:cNvSpPr/>
            <p:nvPr/>
          </p:nvSpPr>
          <p:spPr>
            <a:xfrm>
              <a:off x="12981212" y="11869029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249" name="曲线连接符 248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曲线连接符 249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5" name="曲线连接符 254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9" name="曲线连接符 268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0" name="曲线连接符 269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曲线连接符 270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曲线连接符 271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曲线连接符 272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文本框 273"/>
          <p:cNvSpPr txBox="1"/>
          <p:nvPr/>
        </p:nvSpPr>
        <p:spPr>
          <a:xfrm>
            <a:off x="4625529" y="8456145"/>
            <a:ext cx="1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拼接</a:t>
            </a:r>
            <a:endParaRPr lang="zh-CN" altLang="en-US" dirty="0"/>
          </a:p>
        </p:txBody>
      </p:sp>
      <p:sp>
        <p:nvSpPr>
          <p:cNvPr id="275" name="文本框 274"/>
          <p:cNvSpPr txBox="1"/>
          <p:nvPr/>
        </p:nvSpPr>
        <p:spPr>
          <a:xfrm>
            <a:off x="5711202" y="7617162"/>
            <a:ext cx="1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完整轨迹</a:t>
            </a:r>
            <a:endParaRPr lang="zh-CN" altLang="en-US" dirty="0"/>
          </a:p>
        </p:txBody>
      </p:sp>
      <p:cxnSp>
        <p:nvCxnSpPr>
          <p:cNvPr id="276" name="直接箭头连接符 275"/>
          <p:cNvCxnSpPr>
            <a:stCxn id="247" idx="2"/>
          </p:cNvCxnSpPr>
          <p:nvPr/>
        </p:nvCxnSpPr>
        <p:spPr>
          <a:xfrm>
            <a:off x="6272662" y="9709266"/>
            <a:ext cx="20484" cy="66860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矩形 276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371381" y="10355116"/>
            <a:ext cx="1955168" cy="72514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计算方向余弦序列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8081329" y="10377874"/>
            <a:ext cx="2819400" cy="72514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LSTM/CNN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提取特征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9" name="直接箭头连接符 278"/>
          <p:cNvCxnSpPr>
            <a:endCxn id="278" idx="1"/>
          </p:cNvCxnSpPr>
          <p:nvPr/>
        </p:nvCxnSpPr>
        <p:spPr>
          <a:xfrm flipV="1">
            <a:off x="7326549" y="10740448"/>
            <a:ext cx="754780" cy="5350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/>
          <p:cNvSpPr/>
          <p:nvPr/>
        </p:nvSpPr>
        <p:spPr>
          <a:xfrm>
            <a:off x="5167997" y="6709936"/>
            <a:ext cx="5971820" cy="5583166"/>
          </a:xfrm>
          <a:prstGeom prst="rect">
            <a:avLst/>
          </a:prstGeom>
          <a:noFill/>
          <a:ln w="4762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文本框 280"/>
          <p:cNvSpPr txBox="1"/>
          <p:nvPr/>
        </p:nvSpPr>
        <p:spPr>
          <a:xfrm>
            <a:off x="7913575" y="6889198"/>
            <a:ext cx="144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双流结构</a:t>
            </a:r>
            <a:endParaRPr lang="zh-CN" altLang="en-US" dirty="0"/>
          </a:p>
        </p:txBody>
      </p:sp>
      <p:cxnSp>
        <p:nvCxnSpPr>
          <p:cNvPr id="282" name="直接箭头连接符 281"/>
          <p:cNvCxnSpPr/>
          <p:nvPr/>
        </p:nvCxnSpPr>
        <p:spPr>
          <a:xfrm>
            <a:off x="10772988" y="8851893"/>
            <a:ext cx="2314253" cy="64962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>
            <a:stCxn id="278" idx="3"/>
          </p:cNvCxnSpPr>
          <p:nvPr/>
        </p:nvCxnSpPr>
        <p:spPr>
          <a:xfrm flipV="1">
            <a:off x="10900729" y="9528124"/>
            <a:ext cx="2186512" cy="12123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13304297" y="8406409"/>
            <a:ext cx="2819400" cy="72514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输出鉴别分数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13304297" y="10015300"/>
            <a:ext cx="2819400" cy="72514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输出多模态概率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1196711" y="5486400"/>
            <a:ext cx="14875786" cy="7086600"/>
          </a:xfrm>
          <a:prstGeom prst="rect">
            <a:avLst/>
          </a:prstGeom>
          <a:noFill/>
          <a:ln w="476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文本框 287"/>
          <p:cNvSpPr txBox="1"/>
          <p:nvPr/>
        </p:nvSpPr>
        <p:spPr>
          <a:xfrm>
            <a:off x="8081329" y="5719000"/>
            <a:ext cx="242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ACGAN</a:t>
            </a:r>
            <a:r>
              <a:rPr lang="zh-CN" altLang="en-US" dirty="0" smtClean="0"/>
              <a:t>鉴别器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0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1245339" y="12528222"/>
            <a:ext cx="4179901" cy="3263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2" name="矩形 11"/>
          <p:cNvSpPr/>
          <p:nvPr/>
        </p:nvSpPr>
        <p:spPr>
          <a:xfrm>
            <a:off x="7065439" y="12528222"/>
            <a:ext cx="4179901" cy="3263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" name="矩形 10"/>
          <p:cNvSpPr/>
          <p:nvPr/>
        </p:nvSpPr>
        <p:spPr>
          <a:xfrm>
            <a:off x="2885539" y="12528222"/>
            <a:ext cx="4179901" cy="3263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08" y="12542108"/>
            <a:ext cx="4122641" cy="3206499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29" y="12542108"/>
            <a:ext cx="4122641" cy="32064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298" y="12561028"/>
            <a:ext cx="4123867" cy="320649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1366327" y="14309471"/>
            <a:ext cx="1013087" cy="14543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2" name="矩形 31"/>
          <p:cNvSpPr/>
          <p:nvPr/>
        </p:nvSpPr>
        <p:spPr>
          <a:xfrm>
            <a:off x="8842339" y="8490601"/>
            <a:ext cx="1659429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63" b="1" dirty="0">
                <a:latin typeface="宋体" panose="02010600030101010101" pitchFamily="2" charset="-122"/>
                <a:ea typeface="宋体" panose="02010600030101010101" pitchFamily="2" charset="-122"/>
              </a:rPr>
              <a:t>未来</a:t>
            </a:r>
            <a:r>
              <a:rPr lang="zh-CN" altLang="en-US" sz="2863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轨迹</a:t>
            </a:r>
            <a:endParaRPr lang="en-US" altLang="zh-CN" sz="2863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358772" y="8780531"/>
            <a:ext cx="1504835" cy="0"/>
          </a:xfrm>
          <a:prstGeom prst="line">
            <a:avLst/>
          </a:prstGeom>
          <a:ln w="34925">
            <a:solidFill>
              <a:srgbClr val="0000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52054" y="8490600"/>
            <a:ext cx="1648208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63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观测轨迹</a:t>
            </a:r>
            <a:endParaRPr lang="en-US" altLang="zh-CN" sz="2863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7405206" y="8780531"/>
            <a:ext cx="1504835" cy="0"/>
          </a:xfrm>
          <a:prstGeom prst="line">
            <a:avLst/>
          </a:prstGeom>
          <a:ln w="349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3516608" y="8446607"/>
            <a:ext cx="1648208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63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预测轨迹</a:t>
            </a:r>
            <a:endParaRPr lang="zh-CN" altLang="en-US" sz="2863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4321" y="8635389"/>
            <a:ext cx="1502287" cy="243328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0531776" y="14277489"/>
            <a:ext cx="696482" cy="14927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3" name="矩形 42"/>
          <p:cNvSpPr/>
          <p:nvPr/>
        </p:nvSpPr>
        <p:spPr>
          <a:xfrm>
            <a:off x="2765340" y="12418378"/>
            <a:ext cx="593432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63" b="1" dirty="0"/>
              <a:t>(a)</a:t>
            </a:r>
          </a:p>
        </p:txBody>
      </p:sp>
      <p:sp>
        <p:nvSpPr>
          <p:cNvPr id="44" name="矩形 43"/>
          <p:cNvSpPr/>
          <p:nvPr/>
        </p:nvSpPr>
        <p:spPr>
          <a:xfrm>
            <a:off x="6945238" y="12418378"/>
            <a:ext cx="609462" cy="53290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63" b="1" dirty="0"/>
              <a:t>(b)</a:t>
            </a:r>
          </a:p>
        </p:txBody>
      </p:sp>
      <p:sp>
        <p:nvSpPr>
          <p:cNvPr id="45" name="矩形 44"/>
          <p:cNvSpPr/>
          <p:nvPr/>
        </p:nvSpPr>
        <p:spPr>
          <a:xfrm>
            <a:off x="11117005" y="12418378"/>
            <a:ext cx="566181" cy="53290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63" b="1" dirty="0"/>
              <a:t>(c)</a:t>
            </a:r>
          </a:p>
        </p:txBody>
      </p:sp>
      <p:pic>
        <p:nvPicPr>
          <p:cNvPr id="2" name="图片 1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7957" y="9397960"/>
            <a:ext cx="4145544" cy="30890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图片 2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338" y="9381252"/>
            <a:ext cx="4179901" cy="30919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图片 3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864" y="9381252"/>
            <a:ext cx="4133049" cy="30919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43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04"/>
          <p:cNvSpPr/>
          <p:nvPr/>
        </p:nvSpPr>
        <p:spPr>
          <a:xfrm>
            <a:off x="184718" y="10408373"/>
            <a:ext cx="2762585" cy="203616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04" name="矩形 303"/>
          <p:cNvSpPr/>
          <p:nvPr/>
        </p:nvSpPr>
        <p:spPr>
          <a:xfrm>
            <a:off x="9423483" y="7727182"/>
            <a:ext cx="5253935" cy="216315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03" name="矩形 302"/>
          <p:cNvSpPr/>
          <p:nvPr/>
        </p:nvSpPr>
        <p:spPr>
          <a:xfrm>
            <a:off x="4197012" y="10679320"/>
            <a:ext cx="4930004" cy="274326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78" name="矩形 477"/>
          <p:cNvSpPr/>
          <p:nvPr/>
        </p:nvSpPr>
        <p:spPr>
          <a:xfrm>
            <a:off x="4462428" y="7717103"/>
            <a:ext cx="4674249" cy="218133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4" name="矩形 43"/>
          <p:cNvSpPr/>
          <p:nvPr/>
        </p:nvSpPr>
        <p:spPr>
          <a:xfrm>
            <a:off x="9819477" y="10624652"/>
            <a:ext cx="2037288" cy="2749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0" name="矩形 179"/>
          <p:cNvSpPr/>
          <p:nvPr/>
        </p:nvSpPr>
        <p:spPr>
          <a:xfrm>
            <a:off x="217907" y="8079053"/>
            <a:ext cx="1717768" cy="171776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81" name="曲线连接符 180"/>
          <p:cNvCxnSpPr/>
          <p:nvPr/>
        </p:nvCxnSpPr>
        <p:spPr>
          <a:xfrm rot="5400000">
            <a:off x="379994" y="8869025"/>
            <a:ext cx="911070" cy="527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曲线连接符 181"/>
          <p:cNvCxnSpPr/>
          <p:nvPr/>
        </p:nvCxnSpPr>
        <p:spPr>
          <a:xfrm rot="5400000" flipH="1" flipV="1">
            <a:off x="734190" y="8991809"/>
            <a:ext cx="760802" cy="6482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" name="曲线连接符 182"/>
          <p:cNvCxnSpPr/>
          <p:nvPr/>
        </p:nvCxnSpPr>
        <p:spPr>
          <a:xfrm rot="5400000" flipH="1" flipV="1">
            <a:off x="997232" y="8555884"/>
            <a:ext cx="779544" cy="453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曲线连接符 183"/>
          <p:cNvCxnSpPr/>
          <p:nvPr/>
        </p:nvCxnSpPr>
        <p:spPr>
          <a:xfrm rot="5400000">
            <a:off x="544320" y="8288807"/>
            <a:ext cx="714504" cy="5837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161672" y="12956777"/>
            <a:ext cx="2292591" cy="1473362"/>
          </a:xfrm>
          <a:prstGeom prst="rect">
            <a:avLst/>
          </a:prstGeom>
        </p:spPr>
      </p:pic>
      <p:sp>
        <p:nvSpPr>
          <p:cNvPr id="408" name="矩形 407"/>
          <p:cNvSpPr/>
          <p:nvPr/>
        </p:nvSpPr>
        <p:spPr>
          <a:xfrm>
            <a:off x="12847350" y="11725676"/>
            <a:ext cx="1717768" cy="171776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419" name="曲线连接符 418"/>
          <p:cNvCxnSpPr/>
          <p:nvPr/>
        </p:nvCxnSpPr>
        <p:spPr>
          <a:xfrm rot="5400000">
            <a:off x="13025802" y="12886282"/>
            <a:ext cx="594602" cy="34291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曲线连接符 419"/>
          <p:cNvCxnSpPr/>
          <p:nvPr/>
        </p:nvCxnSpPr>
        <p:spPr>
          <a:xfrm rot="5400000" flipH="1" flipV="1">
            <a:off x="13950446" y="12525586"/>
            <a:ext cx="559782" cy="276652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1" name="曲线连接符 420"/>
          <p:cNvCxnSpPr/>
          <p:nvPr/>
        </p:nvCxnSpPr>
        <p:spPr>
          <a:xfrm rot="5400000" flipH="1" flipV="1">
            <a:off x="13892626" y="12107828"/>
            <a:ext cx="563871" cy="312346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2" name="曲线连接符 421"/>
          <p:cNvCxnSpPr/>
          <p:nvPr/>
        </p:nvCxnSpPr>
        <p:spPr>
          <a:xfrm rot="5400000">
            <a:off x="12988545" y="12382058"/>
            <a:ext cx="527920" cy="394410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7" name="曲线连接符 426"/>
          <p:cNvCxnSpPr/>
          <p:nvPr/>
        </p:nvCxnSpPr>
        <p:spPr>
          <a:xfrm rot="5400000" flipH="1" flipV="1">
            <a:off x="13424527" y="12229807"/>
            <a:ext cx="600679" cy="460605"/>
          </a:xfrm>
          <a:prstGeom prst="curved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曲线连接符 429"/>
          <p:cNvCxnSpPr/>
          <p:nvPr/>
        </p:nvCxnSpPr>
        <p:spPr>
          <a:xfrm rot="5400000" flipH="1" flipV="1">
            <a:off x="13678720" y="12554756"/>
            <a:ext cx="351526" cy="327802"/>
          </a:xfrm>
          <a:prstGeom prst="curved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曲线连接符 435"/>
          <p:cNvCxnSpPr/>
          <p:nvPr/>
        </p:nvCxnSpPr>
        <p:spPr>
          <a:xfrm rot="5400000" flipH="1" flipV="1">
            <a:off x="13717520" y="12962286"/>
            <a:ext cx="392964" cy="35601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曲线连接符 441"/>
          <p:cNvCxnSpPr/>
          <p:nvPr/>
        </p:nvCxnSpPr>
        <p:spPr>
          <a:xfrm rot="5400000" flipH="1" flipV="1">
            <a:off x="13409052" y="11967875"/>
            <a:ext cx="395001" cy="299847"/>
          </a:xfrm>
          <a:prstGeom prst="curvedConnector3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871687" y="9332060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31" name="矩形 130"/>
          <p:cNvSpPr/>
          <p:nvPr/>
        </p:nvSpPr>
        <p:spPr>
          <a:xfrm>
            <a:off x="4996310" y="8152342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33" name="矩形 132"/>
          <p:cNvSpPr/>
          <p:nvPr/>
        </p:nvSpPr>
        <p:spPr>
          <a:xfrm>
            <a:off x="5848846" y="11432703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2" name="矩形 171"/>
          <p:cNvSpPr/>
          <p:nvPr/>
        </p:nvSpPr>
        <p:spPr>
          <a:xfrm>
            <a:off x="4589310" y="9442450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6" name="矩形 105"/>
          <p:cNvSpPr/>
          <p:nvPr/>
        </p:nvSpPr>
        <p:spPr>
          <a:xfrm>
            <a:off x="12646484" y="10576605"/>
            <a:ext cx="2020957" cy="68821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Traj-Gen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磁盘 2"/>
          <p:cNvSpPr/>
          <p:nvPr/>
        </p:nvSpPr>
        <p:spPr>
          <a:xfrm>
            <a:off x="9991625" y="12044286"/>
            <a:ext cx="1642227" cy="897906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altLang="zh-CN" sz="159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zh-CN" altLang="en-US" sz="286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2863" dirty="0"/>
          </a:p>
        </p:txBody>
      </p:sp>
      <p:sp>
        <p:nvSpPr>
          <p:cNvPr id="179" name="矩形 178"/>
          <p:cNvSpPr/>
          <p:nvPr/>
        </p:nvSpPr>
        <p:spPr>
          <a:xfrm>
            <a:off x="2381987" y="8179323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5" name="矩形 184"/>
          <p:cNvSpPr/>
          <p:nvPr/>
        </p:nvSpPr>
        <p:spPr>
          <a:xfrm>
            <a:off x="2381987" y="8600989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7" name="矩形 186"/>
          <p:cNvSpPr/>
          <p:nvPr/>
        </p:nvSpPr>
        <p:spPr>
          <a:xfrm>
            <a:off x="2396696" y="9025711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0" name="矩形 199"/>
          <p:cNvSpPr/>
          <p:nvPr/>
        </p:nvSpPr>
        <p:spPr>
          <a:xfrm rot="16200000">
            <a:off x="-634343" y="11185436"/>
            <a:ext cx="567051" cy="31145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4" name="矩形 203"/>
          <p:cNvSpPr/>
          <p:nvPr/>
        </p:nvSpPr>
        <p:spPr>
          <a:xfrm rot="16200000">
            <a:off x="1529472" y="11206268"/>
            <a:ext cx="549574" cy="31145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5" name="矩形 204"/>
          <p:cNvSpPr/>
          <p:nvPr/>
        </p:nvSpPr>
        <p:spPr>
          <a:xfrm rot="16200000">
            <a:off x="658458" y="11191706"/>
            <a:ext cx="596198" cy="298923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6" name="矩形 205"/>
          <p:cNvSpPr/>
          <p:nvPr/>
        </p:nvSpPr>
        <p:spPr>
          <a:xfrm rot="16200000">
            <a:off x="1108962" y="11194949"/>
            <a:ext cx="536461" cy="30149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7" name="矩形 206"/>
          <p:cNvSpPr/>
          <p:nvPr/>
        </p:nvSpPr>
        <p:spPr>
          <a:xfrm>
            <a:off x="3431131" y="8193455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8" name="矩形 207"/>
          <p:cNvSpPr/>
          <p:nvPr/>
        </p:nvSpPr>
        <p:spPr>
          <a:xfrm>
            <a:off x="3431131" y="8623185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0" name="矩形 209"/>
          <p:cNvSpPr/>
          <p:nvPr/>
        </p:nvSpPr>
        <p:spPr>
          <a:xfrm>
            <a:off x="3436844" y="9015611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3" name="下箭头 212"/>
          <p:cNvSpPr/>
          <p:nvPr/>
        </p:nvSpPr>
        <p:spPr>
          <a:xfrm rot="16200000">
            <a:off x="2005346" y="8902387"/>
            <a:ext cx="292214" cy="2795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6" name="文本框 215"/>
          <p:cNvSpPr txBox="1"/>
          <p:nvPr/>
        </p:nvSpPr>
        <p:spPr>
          <a:xfrm>
            <a:off x="6374632" y="8511666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218" name="文本框 217"/>
          <p:cNvSpPr txBox="1"/>
          <p:nvPr/>
        </p:nvSpPr>
        <p:spPr>
          <a:xfrm>
            <a:off x="2680562" y="8562383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221" name="矩形 220"/>
          <p:cNvSpPr/>
          <p:nvPr/>
        </p:nvSpPr>
        <p:spPr>
          <a:xfrm>
            <a:off x="4361918" y="11977841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4" name="矩形 223"/>
          <p:cNvSpPr/>
          <p:nvPr/>
        </p:nvSpPr>
        <p:spPr>
          <a:xfrm>
            <a:off x="4885961" y="11005361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5" name="矩形 224"/>
          <p:cNvSpPr/>
          <p:nvPr/>
        </p:nvSpPr>
        <p:spPr>
          <a:xfrm rot="5400000">
            <a:off x="4787931" y="11472468"/>
            <a:ext cx="595827" cy="3179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8" name="矩形 227"/>
          <p:cNvSpPr/>
          <p:nvPr/>
        </p:nvSpPr>
        <p:spPr>
          <a:xfrm>
            <a:off x="5288981" y="12283481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9" name="矩形 228"/>
          <p:cNvSpPr/>
          <p:nvPr/>
        </p:nvSpPr>
        <p:spPr>
          <a:xfrm>
            <a:off x="6052627" y="8043691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31" name="矩形 230"/>
          <p:cNvSpPr/>
          <p:nvPr/>
        </p:nvSpPr>
        <p:spPr>
          <a:xfrm>
            <a:off x="2396696" y="9403821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63"/>
          </a:p>
        </p:txBody>
      </p:sp>
      <p:sp>
        <p:nvSpPr>
          <p:cNvPr id="232" name="矩形 231"/>
          <p:cNvSpPr/>
          <p:nvPr/>
        </p:nvSpPr>
        <p:spPr>
          <a:xfrm>
            <a:off x="3427307" y="9395746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63"/>
          </a:p>
        </p:txBody>
      </p:sp>
      <p:sp>
        <p:nvSpPr>
          <p:cNvPr id="234" name="矩形 233"/>
          <p:cNvSpPr/>
          <p:nvPr/>
        </p:nvSpPr>
        <p:spPr>
          <a:xfrm rot="5400000">
            <a:off x="5223712" y="12730058"/>
            <a:ext cx="566699" cy="33124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35" name="矩形 234"/>
          <p:cNvSpPr/>
          <p:nvPr/>
        </p:nvSpPr>
        <p:spPr>
          <a:xfrm rot="5400000">
            <a:off x="5778805" y="11871070"/>
            <a:ext cx="549234" cy="33124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56" name="直接箭头连接符 55"/>
          <p:cNvCxnSpPr>
            <a:stCxn id="224" idx="1"/>
          </p:cNvCxnSpPr>
          <p:nvPr/>
        </p:nvCxnSpPr>
        <p:spPr>
          <a:xfrm flipH="1">
            <a:off x="4581098" y="11165602"/>
            <a:ext cx="304862" cy="801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228" idx="1"/>
            <a:endCxn id="221" idx="3"/>
          </p:cNvCxnSpPr>
          <p:nvPr/>
        </p:nvCxnSpPr>
        <p:spPr>
          <a:xfrm flipH="1" flipV="1">
            <a:off x="4761682" y="12138079"/>
            <a:ext cx="527294" cy="305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>
            <a:stCxn id="235" idx="1"/>
            <a:endCxn id="228" idx="3"/>
          </p:cNvCxnSpPr>
          <p:nvPr/>
        </p:nvCxnSpPr>
        <p:spPr>
          <a:xfrm flipH="1">
            <a:off x="5688751" y="11762075"/>
            <a:ext cx="364675" cy="681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224" idx="3"/>
            <a:endCxn id="133" idx="0"/>
          </p:cNvCxnSpPr>
          <p:nvPr/>
        </p:nvCxnSpPr>
        <p:spPr>
          <a:xfrm>
            <a:off x="5285725" y="11165594"/>
            <a:ext cx="763000" cy="267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下箭头 253"/>
          <p:cNvSpPr/>
          <p:nvPr/>
        </p:nvSpPr>
        <p:spPr>
          <a:xfrm rot="10800000">
            <a:off x="1220473" y="12450346"/>
            <a:ext cx="531844" cy="49184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55" name="矩形 254"/>
          <p:cNvSpPr/>
          <p:nvPr/>
        </p:nvSpPr>
        <p:spPr>
          <a:xfrm rot="5400000">
            <a:off x="4274257" y="12413569"/>
            <a:ext cx="536131" cy="320650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68" name="文本框 267"/>
          <p:cNvSpPr txBox="1"/>
          <p:nvPr/>
        </p:nvSpPr>
        <p:spPr>
          <a:xfrm>
            <a:off x="6269829" y="11514098"/>
            <a:ext cx="83205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269" name="下箭头 268"/>
          <p:cNvSpPr/>
          <p:nvPr/>
        </p:nvSpPr>
        <p:spPr>
          <a:xfrm rot="16200000">
            <a:off x="9237956" y="11470924"/>
            <a:ext cx="494353" cy="61988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70" name="下箭头 269"/>
          <p:cNvSpPr/>
          <p:nvPr/>
        </p:nvSpPr>
        <p:spPr>
          <a:xfrm rot="10800000">
            <a:off x="10548311" y="9910075"/>
            <a:ext cx="410155" cy="5318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14" name="直接箭头连接符 113"/>
          <p:cNvCxnSpPr>
            <a:stCxn id="131" idx="2"/>
            <a:endCxn id="172" idx="0"/>
          </p:cNvCxnSpPr>
          <p:nvPr/>
        </p:nvCxnSpPr>
        <p:spPr>
          <a:xfrm flipH="1">
            <a:off x="4789193" y="8472807"/>
            <a:ext cx="407002" cy="96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31" idx="3"/>
            <a:endCxn id="229" idx="1"/>
          </p:cNvCxnSpPr>
          <p:nvPr/>
        </p:nvCxnSpPr>
        <p:spPr>
          <a:xfrm flipV="1">
            <a:off x="5396080" y="8203929"/>
            <a:ext cx="656548" cy="108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229" idx="2"/>
            <a:endCxn id="40" idx="0"/>
          </p:cNvCxnSpPr>
          <p:nvPr/>
        </p:nvCxnSpPr>
        <p:spPr>
          <a:xfrm flipH="1">
            <a:off x="6071565" y="8364157"/>
            <a:ext cx="180942" cy="967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72" idx="3"/>
            <a:endCxn id="40" idx="1"/>
          </p:cNvCxnSpPr>
          <p:nvPr/>
        </p:nvCxnSpPr>
        <p:spPr>
          <a:xfrm flipV="1">
            <a:off x="4989074" y="9492299"/>
            <a:ext cx="882608" cy="110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5400098" y="8514796"/>
            <a:ext cx="471588" cy="785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8308895" y="9309945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0" name="矩形 139"/>
          <p:cNvSpPr/>
          <p:nvPr/>
        </p:nvSpPr>
        <p:spPr>
          <a:xfrm>
            <a:off x="7433520" y="8130225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1" name="矩形 140"/>
          <p:cNvSpPr/>
          <p:nvPr/>
        </p:nvSpPr>
        <p:spPr>
          <a:xfrm>
            <a:off x="7026519" y="9420333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3" name="矩形 142"/>
          <p:cNvSpPr/>
          <p:nvPr/>
        </p:nvSpPr>
        <p:spPr>
          <a:xfrm>
            <a:off x="8489837" y="8021574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44" name="直接箭头连接符 143"/>
          <p:cNvCxnSpPr>
            <a:stCxn id="140" idx="2"/>
            <a:endCxn id="141" idx="0"/>
          </p:cNvCxnSpPr>
          <p:nvPr/>
        </p:nvCxnSpPr>
        <p:spPr>
          <a:xfrm flipH="1">
            <a:off x="7226403" y="8450692"/>
            <a:ext cx="407002" cy="96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0" idx="3"/>
            <a:endCxn id="143" idx="1"/>
          </p:cNvCxnSpPr>
          <p:nvPr/>
        </p:nvCxnSpPr>
        <p:spPr>
          <a:xfrm flipV="1">
            <a:off x="7833289" y="8181813"/>
            <a:ext cx="656548" cy="108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3" idx="2"/>
            <a:endCxn id="139" idx="0"/>
          </p:cNvCxnSpPr>
          <p:nvPr/>
        </p:nvCxnSpPr>
        <p:spPr>
          <a:xfrm flipH="1">
            <a:off x="8508774" y="8342040"/>
            <a:ext cx="180942" cy="967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1" idx="3"/>
            <a:endCxn id="139" idx="1"/>
          </p:cNvCxnSpPr>
          <p:nvPr/>
        </p:nvCxnSpPr>
        <p:spPr>
          <a:xfrm flipV="1">
            <a:off x="7426283" y="9470182"/>
            <a:ext cx="882608" cy="110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7837307" y="8492679"/>
            <a:ext cx="471588" cy="785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8655833" y="11496570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0" name="矩形 169"/>
          <p:cNvSpPr/>
          <p:nvPr/>
        </p:nvSpPr>
        <p:spPr>
          <a:xfrm>
            <a:off x="7168907" y="12041709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1" name="矩形 170"/>
          <p:cNvSpPr/>
          <p:nvPr/>
        </p:nvSpPr>
        <p:spPr>
          <a:xfrm>
            <a:off x="7692950" y="11069229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6" name="矩形 185"/>
          <p:cNvSpPr/>
          <p:nvPr/>
        </p:nvSpPr>
        <p:spPr>
          <a:xfrm rot="5400000">
            <a:off x="7594918" y="11536336"/>
            <a:ext cx="595827" cy="3179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92" name="矩形 191"/>
          <p:cNvSpPr/>
          <p:nvPr/>
        </p:nvSpPr>
        <p:spPr>
          <a:xfrm>
            <a:off x="8095969" y="12347349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93" name="矩形 192"/>
          <p:cNvSpPr/>
          <p:nvPr/>
        </p:nvSpPr>
        <p:spPr>
          <a:xfrm rot="5400000">
            <a:off x="8030700" y="12793925"/>
            <a:ext cx="566699" cy="33124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94" name="矩形 193"/>
          <p:cNvSpPr/>
          <p:nvPr/>
        </p:nvSpPr>
        <p:spPr>
          <a:xfrm rot="5400000">
            <a:off x="8585791" y="11934939"/>
            <a:ext cx="549234" cy="33124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96" name="直接箭头连接符 195"/>
          <p:cNvCxnSpPr/>
          <p:nvPr/>
        </p:nvCxnSpPr>
        <p:spPr>
          <a:xfrm flipH="1">
            <a:off x="7388086" y="11229468"/>
            <a:ext cx="304862" cy="801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H="1" flipV="1">
            <a:off x="7568671" y="12201946"/>
            <a:ext cx="527294" cy="305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H="1">
            <a:off x="8495739" y="11825944"/>
            <a:ext cx="364675" cy="681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>
            <a:off x="8092714" y="11229463"/>
            <a:ext cx="763000" cy="267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 rot="5400000">
            <a:off x="7081244" y="12477435"/>
            <a:ext cx="536131" cy="320650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9" name="下箭头 208"/>
          <p:cNvSpPr/>
          <p:nvPr/>
        </p:nvSpPr>
        <p:spPr>
          <a:xfrm rot="16200000">
            <a:off x="3140695" y="11401000"/>
            <a:ext cx="539278" cy="58416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2" name="矩形 221"/>
          <p:cNvSpPr/>
          <p:nvPr/>
        </p:nvSpPr>
        <p:spPr>
          <a:xfrm rot="16200000">
            <a:off x="785878" y="11613366"/>
            <a:ext cx="567051" cy="31145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3" name="矩形 222"/>
          <p:cNvSpPr/>
          <p:nvPr/>
        </p:nvSpPr>
        <p:spPr>
          <a:xfrm rot="16200000">
            <a:off x="2066552" y="11617217"/>
            <a:ext cx="535396" cy="331227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6" name="矩形 225"/>
          <p:cNvSpPr/>
          <p:nvPr/>
        </p:nvSpPr>
        <p:spPr>
          <a:xfrm rot="16200000">
            <a:off x="1185850" y="11626919"/>
            <a:ext cx="581630" cy="298923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7" name="矩形 226"/>
          <p:cNvSpPr/>
          <p:nvPr/>
        </p:nvSpPr>
        <p:spPr>
          <a:xfrm rot="16200000">
            <a:off x="1629069" y="11622882"/>
            <a:ext cx="536461" cy="30149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77" name="文本框 276"/>
          <p:cNvSpPr txBox="1"/>
          <p:nvPr/>
        </p:nvSpPr>
        <p:spPr>
          <a:xfrm rot="2513745">
            <a:off x="1917117" y="11025675"/>
            <a:ext cx="583698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</a:t>
            </a:r>
            <a:endParaRPr lang="zh-CN" altLang="en-US" sz="2863" dirty="0"/>
          </a:p>
        </p:txBody>
      </p:sp>
      <p:sp>
        <p:nvSpPr>
          <p:cNvPr id="279" name="下箭头 278"/>
          <p:cNvSpPr/>
          <p:nvPr/>
        </p:nvSpPr>
        <p:spPr>
          <a:xfrm>
            <a:off x="6551835" y="9977340"/>
            <a:ext cx="531844" cy="49184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3" name="梯形 42"/>
          <p:cNvSpPr/>
          <p:nvPr/>
        </p:nvSpPr>
        <p:spPr>
          <a:xfrm>
            <a:off x="9990716" y="10982985"/>
            <a:ext cx="1647259" cy="74269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DSSGCN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10766070" y="9184373"/>
            <a:ext cx="384799" cy="596800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82" name="矩形 281"/>
          <p:cNvSpPr/>
          <p:nvPr/>
        </p:nvSpPr>
        <p:spPr>
          <a:xfrm>
            <a:off x="9877446" y="7905120"/>
            <a:ext cx="343071" cy="674169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83" name="矩形 282"/>
          <p:cNvSpPr/>
          <p:nvPr/>
        </p:nvSpPr>
        <p:spPr>
          <a:xfrm>
            <a:off x="9636052" y="9191181"/>
            <a:ext cx="366852" cy="631830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84" name="矩形 283"/>
          <p:cNvSpPr/>
          <p:nvPr/>
        </p:nvSpPr>
        <p:spPr>
          <a:xfrm>
            <a:off x="10978479" y="7773138"/>
            <a:ext cx="403781" cy="63552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285" name="直接箭头连接符 284"/>
          <p:cNvCxnSpPr>
            <a:stCxn id="282" idx="2"/>
            <a:endCxn id="283" idx="0"/>
          </p:cNvCxnSpPr>
          <p:nvPr/>
        </p:nvCxnSpPr>
        <p:spPr>
          <a:xfrm flipH="1">
            <a:off x="9819479" y="8579283"/>
            <a:ext cx="229502" cy="611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82" idx="3"/>
            <a:endCxn id="284" idx="1"/>
          </p:cNvCxnSpPr>
          <p:nvPr/>
        </p:nvCxnSpPr>
        <p:spPr>
          <a:xfrm flipV="1">
            <a:off x="10220517" y="8090906"/>
            <a:ext cx="757967" cy="151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stCxn id="284" idx="2"/>
            <a:endCxn id="281" idx="0"/>
          </p:cNvCxnSpPr>
          <p:nvPr/>
        </p:nvCxnSpPr>
        <p:spPr>
          <a:xfrm flipH="1">
            <a:off x="10958469" y="8408669"/>
            <a:ext cx="221904" cy="775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/>
          <p:nvPr/>
        </p:nvCxnSpPr>
        <p:spPr>
          <a:xfrm>
            <a:off x="10002902" y="9240078"/>
            <a:ext cx="695011" cy="9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>
            <a:endCxn id="281" idx="0"/>
          </p:cNvCxnSpPr>
          <p:nvPr/>
        </p:nvCxnSpPr>
        <p:spPr>
          <a:xfrm>
            <a:off x="10261638" y="8666802"/>
            <a:ext cx="696827" cy="517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4040471" y="9116690"/>
            <a:ext cx="384799" cy="596800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1" name="矩形 290"/>
          <p:cNvSpPr/>
          <p:nvPr/>
        </p:nvSpPr>
        <p:spPr>
          <a:xfrm>
            <a:off x="12989266" y="7878974"/>
            <a:ext cx="390351" cy="646880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3" name="矩形 292"/>
          <p:cNvSpPr/>
          <p:nvPr/>
        </p:nvSpPr>
        <p:spPr>
          <a:xfrm>
            <a:off x="12738166" y="9236589"/>
            <a:ext cx="381901" cy="593921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4" name="矩形 293"/>
          <p:cNvSpPr/>
          <p:nvPr/>
        </p:nvSpPr>
        <p:spPr>
          <a:xfrm>
            <a:off x="14101787" y="7791320"/>
            <a:ext cx="403781" cy="63552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295" name="直接箭头连接符 294"/>
          <p:cNvCxnSpPr>
            <a:stCxn id="291" idx="2"/>
            <a:endCxn id="293" idx="0"/>
          </p:cNvCxnSpPr>
          <p:nvPr/>
        </p:nvCxnSpPr>
        <p:spPr>
          <a:xfrm flipH="1">
            <a:off x="12929110" y="8525850"/>
            <a:ext cx="255326" cy="710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291" idx="3"/>
            <a:endCxn id="294" idx="1"/>
          </p:cNvCxnSpPr>
          <p:nvPr/>
        </p:nvCxnSpPr>
        <p:spPr>
          <a:xfrm flipV="1">
            <a:off x="13379616" y="8109083"/>
            <a:ext cx="722176" cy="93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2"/>
            <a:endCxn id="290" idx="0"/>
          </p:cNvCxnSpPr>
          <p:nvPr/>
        </p:nvCxnSpPr>
        <p:spPr>
          <a:xfrm flipH="1">
            <a:off x="14232866" y="8426847"/>
            <a:ext cx="70812" cy="689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 flipV="1">
            <a:off x="13130061" y="9257103"/>
            <a:ext cx="904654" cy="87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/>
          <p:nvPr/>
        </p:nvCxnSpPr>
        <p:spPr>
          <a:xfrm>
            <a:off x="13578900" y="8308936"/>
            <a:ext cx="473245" cy="722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11785494" y="8289992"/>
            <a:ext cx="1207999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301" name="下箭头 300"/>
          <p:cNvSpPr/>
          <p:nvPr/>
        </p:nvSpPr>
        <p:spPr>
          <a:xfrm>
            <a:off x="13272189" y="9886972"/>
            <a:ext cx="642814" cy="5185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02" name="下箭头 301"/>
          <p:cNvSpPr/>
          <p:nvPr/>
        </p:nvSpPr>
        <p:spPr>
          <a:xfrm>
            <a:off x="13578898" y="11293857"/>
            <a:ext cx="351207" cy="4050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5" name="下箭头 214"/>
          <p:cNvSpPr/>
          <p:nvPr/>
        </p:nvSpPr>
        <p:spPr>
          <a:xfrm rot="16200000">
            <a:off x="4088248" y="8843220"/>
            <a:ext cx="265255" cy="3709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06" name="文本框 305"/>
          <p:cNvSpPr txBox="1"/>
          <p:nvPr/>
        </p:nvSpPr>
        <p:spPr>
          <a:xfrm>
            <a:off x="6260572" y="7671074"/>
            <a:ext cx="166820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Graph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6029233" y="10866762"/>
            <a:ext cx="166820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Merged Graph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416202" y="10408373"/>
            <a:ext cx="2071927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/>
              <a:t>Dynamic Attention </a:t>
            </a:r>
          </a:p>
          <a:p>
            <a:r>
              <a:rPr lang="en-US" altLang="zh-CN" sz="1670" dirty="0"/>
              <a:t> </a:t>
            </a:r>
            <a:endParaRPr lang="zh-CN" altLang="en-US" sz="167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361106" y="7733720"/>
                <a:ext cx="441173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106" y="7733720"/>
                <a:ext cx="441173" cy="435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/>
              <p:cNvSpPr txBox="1"/>
              <p:nvPr/>
            </p:nvSpPr>
            <p:spPr>
              <a:xfrm>
                <a:off x="3300468" y="7702207"/>
                <a:ext cx="766616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68" y="7702207"/>
                <a:ext cx="766616" cy="435056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/>
              <p:cNvSpPr txBox="1"/>
              <p:nvPr/>
            </p:nvSpPr>
            <p:spPr>
              <a:xfrm>
                <a:off x="1172085" y="10634531"/>
                <a:ext cx="441001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38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85" y="10634531"/>
                <a:ext cx="441001" cy="4350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/>
              <p:cNvSpPr txBox="1"/>
              <p:nvPr/>
            </p:nvSpPr>
            <p:spPr>
              <a:xfrm>
                <a:off x="1498600" y="11958808"/>
                <a:ext cx="766319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600" y="11958808"/>
                <a:ext cx="766319" cy="435056"/>
              </a:xfrm>
              <a:prstGeom prst="rect">
                <a:avLst/>
              </a:prstGeom>
              <a:blipFill>
                <a:blip r:embed="rId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接箭头连接符 149"/>
          <p:cNvCxnSpPr/>
          <p:nvPr/>
        </p:nvCxnSpPr>
        <p:spPr>
          <a:xfrm>
            <a:off x="5113873" y="11356441"/>
            <a:ext cx="399649" cy="885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7961128" y="11422694"/>
            <a:ext cx="399649" cy="885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/>
              <p:cNvSpPr txBox="1"/>
              <p:nvPr/>
            </p:nvSpPr>
            <p:spPr>
              <a:xfrm>
                <a:off x="5318949" y="7684973"/>
                <a:ext cx="441001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54" name="文本框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49" y="7684973"/>
                <a:ext cx="441001" cy="4350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/>
              <p:cNvSpPr txBox="1"/>
              <p:nvPr/>
            </p:nvSpPr>
            <p:spPr>
              <a:xfrm>
                <a:off x="7721285" y="7659179"/>
                <a:ext cx="766319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285" y="7659179"/>
                <a:ext cx="766319" cy="435056"/>
              </a:xfrm>
              <a:prstGeom prst="rect">
                <a:avLst/>
              </a:prstGeom>
              <a:blipFill>
                <a:blip r:embed="rId9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下箭头 156"/>
          <p:cNvSpPr/>
          <p:nvPr/>
        </p:nvSpPr>
        <p:spPr>
          <a:xfrm>
            <a:off x="825001" y="9857063"/>
            <a:ext cx="531844" cy="49184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58" name="文本框 157"/>
          <p:cNvSpPr txBox="1"/>
          <p:nvPr/>
        </p:nvSpPr>
        <p:spPr>
          <a:xfrm>
            <a:off x="11451638" y="7827174"/>
            <a:ext cx="166820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Graph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709251" y="13541443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60" name="矩形 159"/>
          <p:cNvSpPr/>
          <p:nvPr/>
        </p:nvSpPr>
        <p:spPr>
          <a:xfrm rot="10800000">
            <a:off x="9616367" y="13524051"/>
            <a:ext cx="536131" cy="320650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61" name="矩形 160"/>
          <p:cNvSpPr/>
          <p:nvPr/>
        </p:nvSpPr>
        <p:spPr>
          <a:xfrm rot="16200000">
            <a:off x="2948784" y="13881551"/>
            <a:ext cx="320467" cy="78734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7" name="文本框 26"/>
          <p:cNvSpPr txBox="1"/>
          <p:nvPr/>
        </p:nvSpPr>
        <p:spPr>
          <a:xfrm>
            <a:off x="3044736" y="13453909"/>
            <a:ext cx="3433893" cy="43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Pedestrians coordinates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/>
              <p:cNvSpPr txBox="1"/>
              <p:nvPr/>
            </p:nvSpPr>
            <p:spPr>
              <a:xfrm>
                <a:off x="5320092" y="10697103"/>
                <a:ext cx="441001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092" y="10697103"/>
                <a:ext cx="441001" cy="4350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/>
              <p:cNvSpPr txBox="1"/>
              <p:nvPr/>
            </p:nvSpPr>
            <p:spPr>
              <a:xfrm>
                <a:off x="8127665" y="10672428"/>
                <a:ext cx="766319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文本框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665" y="10672428"/>
                <a:ext cx="766319" cy="435056"/>
              </a:xfrm>
              <a:prstGeom prst="rect">
                <a:avLst/>
              </a:prstGeom>
              <a:blipFill>
                <a:blip r:embed="rId11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/>
              <p:cNvSpPr txBox="1"/>
              <p:nvPr/>
            </p:nvSpPr>
            <p:spPr>
              <a:xfrm>
                <a:off x="13381899" y="7580425"/>
                <a:ext cx="766319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899" y="7580425"/>
                <a:ext cx="766319" cy="435056"/>
              </a:xfrm>
              <a:prstGeom prst="rect">
                <a:avLst/>
              </a:prstGeom>
              <a:blipFill>
                <a:blip r:embed="rId12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/>
              <p:cNvSpPr txBox="1"/>
              <p:nvPr/>
            </p:nvSpPr>
            <p:spPr>
              <a:xfrm>
                <a:off x="10276103" y="7591145"/>
                <a:ext cx="441001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68" name="文本框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103" y="7591145"/>
                <a:ext cx="441001" cy="435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10048979" y="13463070"/>
            <a:ext cx="4716356" cy="43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attention vector at a single moment</a:t>
            </a:r>
          </a:p>
        </p:txBody>
      </p:sp>
      <p:sp>
        <p:nvSpPr>
          <p:cNvPr id="173" name="矩形 172"/>
          <p:cNvSpPr/>
          <p:nvPr/>
        </p:nvSpPr>
        <p:spPr>
          <a:xfrm>
            <a:off x="5902284" y="13536435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4" name="矩形 173"/>
          <p:cNvSpPr/>
          <p:nvPr/>
        </p:nvSpPr>
        <p:spPr>
          <a:xfrm>
            <a:off x="6327858" y="13547506"/>
            <a:ext cx="536131" cy="320650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0" name="矩形 29"/>
          <p:cNvSpPr/>
          <p:nvPr/>
        </p:nvSpPr>
        <p:spPr>
          <a:xfrm>
            <a:off x="6806342" y="13390661"/>
            <a:ext cx="2840521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node  features</a:t>
            </a:r>
            <a:r>
              <a:rPr lang="en-US" altLang="zh-CN" sz="2863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zh-CN" altLang="en-US" sz="2863" dirty="0"/>
          </a:p>
        </p:txBody>
      </p:sp>
      <p:sp>
        <p:nvSpPr>
          <p:cNvPr id="31" name="矩形 30"/>
          <p:cNvSpPr/>
          <p:nvPr/>
        </p:nvSpPr>
        <p:spPr>
          <a:xfrm>
            <a:off x="3427305" y="14049385"/>
            <a:ext cx="6829114" cy="43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features that aggregated and shared by DSSGCN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3782028" y="11521717"/>
            <a:ext cx="2597596" cy="182446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13433407" y="5940221"/>
            <a:ext cx="1717768" cy="1717768"/>
            <a:chOff x="12870885" y="11814941"/>
            <a:chExt cx="1717768" cy="1717768"/>
          </a:xfrm>
        </p:grpSpPr>
        <p:sp>
          <p:nvSpPr>
            <p:cNvPr id="408" name="矩形 407"/>
            <p:cNvSpPr/>
            <p:nvPr/>
          </p:nvSpPr>
          <p:spPr>
            <a:xfrm>
              <a:off x="12870885" y="11814941"/>
              <a:ext cx="1717768" cy="17177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419" name="曲线连接符 418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曲线连接符 419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曲线连接符 420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2" name="曲线连接符 421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7" name="曲线连接符 426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曲线连接符 429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曲线连接符 435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曲线连接符 441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6060262" y="6454514"/>
                <a:ext cx="1019839" cy="863823"/>
              </a:xfrm>
              <a:prstGeom prst="rect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262" y="6454514"/>
                <a:ext cx="1019839" cy="8638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下箭头 268"/>
          <p:cNvSpPr/>
          <p:nvPr/>
        </p:nvSpPr>
        <p:spPr>
          <a:xfrm>
            <a:off x="8924953" y="9572734"/>
            <a:ext cx="482948" cy="9410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70" name="下箭头 269"/>
          <p:cNvSpPr/>
          <p:nvPr/>
        </p:nvSpPr>
        <p:spPr>
          <a:xfrm>
            <a:off x="8912306" y="7819336"/>
            <a:ext cx="413923" cy="973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79" name="下箭头 278"/>
          <p:cNvSpPr/>
          <p:nvPr/>
        </p:nvSpPr>
        <p:spPr>
          <a:xfrm rot="16200000">
            <a:off x="5299309" y="6444856"/>
            <a:ext cx="395269" cy="81184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3" name="梯形 42"/>
          <p:cNvSpPr/>
          <p:nvPr/>
        </p:nvSpPr>
        <p:spPr>
          <a:xfrm rot="5400000">
            <a:off x="11468755" y="11603420"/>
            <a:ext cx="1647259" cy="63272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下箭头 300"/>
          <p:cNvSpPr/>
          <p:nvPr/>
        </p:nvSpPr>
        <p:spPr>
          <a:xfrm rot="16200000" flipH="1">
            <a:off x="7394370" y="6427271"/>
            <a:ext cx="365160" cy="86011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02" name="下箭头 301"/>
          <p:cNvSpPr/>
          <p:nvPr/>
        </p:nvSpPr>
        <p:spPr>
          <a:xfrm rot="16200000">
            <a:off x="11583516" y="11651813"/>
            <a:ext cx="320467" cy="4317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9" name="矩形 178"/>
          <p:cNvSpPr/>
          <p:nvPr/>
        </p:nvSpPr>
        <p:spPr>
          <a:xfrm>
            <a:off x="3454147" y="6018664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5" name="矩形 184"/>
          <p:cNvSpPr/>
          <p:nvPr/>
        </p:nvSpPr>
        <p:spPr>
          <a:xfrm>
            <a:off x="3454147" y="6440330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7" name="矩形 186"/>
          <p:cNvSpPr/>
          <p:nvPr/>
        </p:nvSpPr>
        <p:spPr>
          <a:xfrm>
            <a:off x="3468856" y="6865052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7" name="矩形 206"/>
          <p:cNvSpPr/>
          <p:nvPr/>
        </p:nvSpPr>
        <p:spPr>
          <a:xfrm>
            <a:off x="4465103" y="6018659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8" name="矩形 207"/>
          <p:cNvSpPr/>
          <p:nvPr/>
        </p:nvSpPr>
        <p:spPr>
          <a:xfrm>
            <a:off x="4465103" y="6448389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0" name="矩形 209"/>
          <p:cNvSpPr/>
          <p:nvPr/>
        </p:nvSpPr>
        <p:spPr>
          <a:xfrm>
            <a:off x="4470816" y="6840815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3" name="下箭头 212"/>
          <p:cNvSpPr/>
          <p:nvPr/>
        </p:nvSpPr>
        <p:spPr>
          <a:xfrm rot="16200000">
            <a:off x="2682644" y="6410371"/>
            <a:ext cx="414523" cy="9161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8" name="文本框 217"/>
          <p:cNvSpPr txBox="1"/>
          <p:nvPr/>
        </p:nvSpPr>
        <p:spPr>
          <a:xfrm>
            <a:off x="3834200" y="6438091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231" name="矩形 230"/>
          <p:cNvSpPr/>
          <p:nvPr/>
        </p:nvSpPr>
        <p:spPr>
          <a:xfrm>
            <a:off x="3468856" y="7243162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63"/>
          </a:p>
        </p:txBody>
      </p:sp>
      <p:sp>
        <p:nvSpPr>
          <p:cNvPr id="232" name="矩形 231"/>
          <p:cNvSpPr/>
          <p:nvPr/>
        </p:nvSpPr>
        <p:spPr>
          <a:xfrm>
            <a:off x="4461279" y="7220950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1116" y="5559876"/>
                <a:ext cx="441173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116" y="5559876"/>
                <a:ext cx="441173" cy="435056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/>
              <p:cNvSpPr txBox="1"/>
              <p:nvPr/>
            </p:nvSpPr>
            <p:spPr>
              <a:xfrm>
                <a:off x="4324405" y="5566082"/>
                <a:ext cx="766616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05" y="5566082"/>
                <a:ext cx="766616" cy="435056"/>
              </a:xfrm>
              <a:prstGeom prst="rect">
                <a:avLst/>
              </a:prstGeom>
              <a:blipFill>
                <a:blip r:embed="rId6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文本框 307"/>
          <p:cNvSpPr txBox="1"/>
          <p:nvPr/>
        </p:nvSpPr>
        <p:spPr>
          <a:xfrm>
            <a:off x="722268" y="12992660"/>
            <a:ext cx="23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3499EB-908C-46F1-A270-2B189EE87202}"/>
              </a:ext>
            </a:extLst>
          </p:cNvPr>
          <p:cNvGrpSpPr/>
          <p:nvPr/>
        </p:nvGrpSpPr>
        <p:grpSpPr>
          <a:xfrm>
            <a:off x="6630339" y="10605161"/>
            <a:ext cx="4930004" cy="2750158"/>
            <a:chOff x="4197012" y="10672428"/>
            <a:chExt cx="4930004" cy="2750158"/>
          </a:xfrm>
        </p:grpSpPr>
        <p:sp>
          <p:nvSpPr>
            <p:cNvPr id="303" name="矩形 302"/>
            <p:cNvSpPr/>
            <p:nvPr/>
          </p:nvSpPr>
          <p:spPr>
            <a:xfrm>
              <a:off x="4197012" y="10679320"/>
              <a:ext cx="4930004" cy="2743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5848846" y="11432703"/>
              <a:ext cx="399768" cy="3204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4361918" y="11977841"/>
              <a:ext cx="399768" cy="3204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4885961" y="11005361"/>
              <a:ext cx="399768" cy="32046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5" name="矩形 224"/>
            <p:cNvSpPr/>
            <p:nvPr/>
          </p:nvSpPr>
          <p:spPr>
            <a:xfrm rot="5400000">
              <a:off x="4787931" y="11472468"/>
              <a:ext cx="595827" cy="3179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5288981" y="12283481"/>
              <a:ext cx="399768" cy="320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34" name="矩形 233"/>
            <p:cNvSpPr/>
            <p:nvPr/>
          </p:nvSpPr>
          <p:spPr>
            <a:xfrm rot="5400000">
              <a:off x="5223712" y="12730058"/>
              <a:ext cx="566699" cy="331246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35" name="矩形 234"/>
            <p:cNvSpPr/>
            <p:nvPr/>
          </p:nvSpPr>
          <p:spPr>
            <a:xfrm rot="5400000">
              <a:off x="5778805" y="11871070"/>
              <a:ext cx="549234" cy="33124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56" name="直接箭头连接符 55"/>
            <p:cNvCxnSpPr>
              <a:stCxn id="224" idx="1"/>
            </p:cNvCxnSpPr>
            <p:nvPr/>
          </p:nvCxnSpPr>
          <p:spPr>
            <a:xfrm flipH="1">
              <a:off x="4581098" y="11165602"/>
              <a:ext cx="304862" cy="8010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>
              <a:stCxn id="228" idx="1"/>
              <a:endCxn id="221" idx="3"/>
            </p:cNvCxnSpPr>
            <p:nvPr/>
          </p:nvCxnSpPr>
          <p:spPr>
            <a:xfrm flipH="1" flipV="1">
              <a:off x="4761682" y="12138079"/>
              <a:ext cx="527294" cy="305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/>
            <p:cNvCxnSpPr>
              <a:stCxn id="235" idx="1"/>
              <a:endCxn id="228" idx="3"/>
            </p:cNvCxnSpPr>
            <p:nvPr/>
          </p:nvCxnSpPr>
          <p:spPr>
            <a:xfrm flipH="1">
              <a:off x="5688751" y="11762075"/>
              <a:ext cx="364675" cy="681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>
              <a:stCxn id="224" idx="3"/>
              <a:endCxn id="133" idx="0"/>
            </p:cNvCxnSpPr>
            <p:nvPr/>
          </p:nvCxnSpPr>
          <p:spPr>
            <a:xfrm>
              <a:off x="5285725" y="11165594"/>
              <a:ext cx="763000" cy="267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/>
            <p:cNvSpPr/>
            <p:nvPr/>
          </p:nvSpPr>
          <p:spPr>
            <a:xfrm rot="5400000">
              <a:off x="4274257" y="12413569"/>
              <a:ext cx="536131" cy="320650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6269829" y="11514098"/>
              <a:ext cx="832054" cy="53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63" dirty="0"/>
                <a:t>……</a:t>
              </a:r>
              <a:endParaRPr lang="zh-CN" altLang="en-US" sz="2863" dirty="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8655833" y="11496570"/>
              <a:ext cx="399768" cy="3204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7168907" y="12041709"/>
              <a:ext cx="399768" cy="3204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7692950" y="11069229"/>
              <a:ext cx="399768" cy="32046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86" name="矩形 185"/>
            <p:cNvSpPr/>
            <p:nvPr/>
          </p:nvSpPr>
          <p:spPr>
            <a:xfrm rot="5400000">
              <a:off x="7594918" y="11536336"/>
              <a:ext cx="595827" cy="3179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8095969" y="12347349"/>
              <a:ext cx="399768" cy="320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93" name="矩形 192"/>
            <p:cNvSpPr/>
            <p:nvPr/>
          </p:nvSpPr>
          <p:spPr>
            <a:xfrm rot="5400000">
              <a:off x="8030700" y="12793925"/>
              <a:ext cx="566699" cy="331246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94" name="矩形 193"/>
            <p:cNvSpPr/>
            <p:nvPr/>
          </p:nvSpPr>
          <p:spPr>
            <a:xfrm rot="5400000">
              <a:off x="8585791" y="11934939"/>
              <a:ext cx="549234" cy="33124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196" name="直接箭头连接符 195"/>
            <p:cNvCxnSpPr/>
            <p:nvPr/>
          </p:nvCxnSpPr>
          <p:spPr>
            <a:xfrm flipH="1">
              <a:off x="7388086" y="11229468"/>
              <a:ext cx="304862" cy="8010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/>
            <p:nvPr/>
          </p:nvCxnSpPr>
          <p:spPr>
            <a:xfrm flipH="1" flipV="1">
              <a:off x="7568671" y="12201946"/>
              <a:ext cx="527294" cy="305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/>
            <p:nvPr/>
          </p:nvCxnSpPr>
          <p:spPr>
            <a:xfrm flipH="1">
              <a:off x="8495739" y="11825944"/>
              <a:ext cx="364675" cy="681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/>
            <p:cNvCxnSpPr/>
            <p:nvPr/>
          </p:nvCxnSpPr>
          <p:spPr>
            <a:xfrm>
              <a:off x="8092714" y="11229463"/>
              <a:ext cx="763000" cy="267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矩形 202"/>
            <p:cNvSpPr/>
            <p:nvPr/>
          </p:nvSpPr>
          <p:spPr>
            <a:xfrm rot="5400000">
              <a:off x="7081244" y="12477435"/>
              <a:ext cx="536131" cy="320650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6106210" y="10830698"/>
              <a:ext cx="1668200" cy="34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Merged Graph </a:t>
              </a:r>
              <a:endParaRPr lang="zh-CN" altLang="en-US" sz="167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/>
            <p:cNvCxnSpPr/>
            <p:nvPr/>
          </p:nvCxnSpPr>
          <p:spPr>
            <a:xfrm>
              <a:off x="5113873" y="11356441"/>
              <a:ext cx="399649" cy="8856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>
              <a:off x="7961128" y="11422694"/>
              <a:ext cx="399649" cy="8856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/>
                <p:cNvSpPr txBox="1"/>
                <p:nvPr/>
              </p:nvSpPr>
              <p:spPr>
                <a:xfrm>
                  <a:off x="5320092" y="10697103"/>
                  <a:ext cx="441001" cy="435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63" dirty="0"/>
                </a:p>
              </p:txBody>
            </p:sp>
          </mc:Choice>
          <mc:Fallback xmlns="">
            <p:sp>
              <p:nvSpPr>
                <p:cNvPr id="165" name="文本框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092" y="10697103"/>
                  <a:ext cx="441001" cy="4350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/>
                <p:cNvSpPr txBox="1"/>
                <p:nvPr/>
              </p:nvSpPr>
              <p:spPr>
                <a:xfrm>
                  <a:off x="8127665" y="10672428"/>
                  <a:ext cx="766319" cy="435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oMath>
                    </m:oMathPara>
                  </a14:m>
                  <a:endParaRPr lang="zh-CN" altLang="en-US" sz="28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6" name="文本框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665" y="10672428"/>
                  <a:ext cx="766319" cy="435056"/>
                </a:xfrm>
                <a:prstGeom prst="rect">
                  <a:avLst/>
                </a:prstGeom>
                <a:blipFill>
                  <a:blip r:embed="rId8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4" name="矩形 303"/>
          <p:cNvSpPr/>
          <p:nvPr/>
        </p:nvSpPr>
        <p:spPr>
          <a:xfrm>
            <a:off x="13096237" y="9108077"/>
            <a:ext cx="2158706" cy="4266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0" name="矩形 289"/>
          <p:cNvSpPr/>
          <p:nvPr/>
        </p:nvSpPr>
        <p:spPr>
          <a:xfrm>
            <a:off x="14732107" y="10605163"/>
            <a:ext cx="384799" cy="575300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1" name="矩形 290"/>
          <p:cNvSpPr/>
          <p:nvPr/>
        </p:nvSpPr>
        <p:spPr>
          <a:xfrm>
            <a:off x="13680902" y="9412037"/>
            <a:ext cx="390351" cy="623576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3" name="矩形 292"/>
          <p:cNvSpPr/>
          <p:nvPr/>
        </p:nvSpPr>
        <p:spPr>
          <a:xfrm>
            <a:off x="13429802" y="10720743"/>
            <a:ext cx="381901" cy="572525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4" name="矩形 293"/>
          <p:cNvSpPr/>
          <p:nvPr/>
        </p:nvSpPr>
        <p:spPr>
          <a:xfrm>
            <a:off x="14793423" y="9327540"/>
            <a:ext cx="403781" cy="612632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295" name="直接箭头连接符 294"/>
          <p:cNvCxnSpPr>
            <a:stCxn id="291" idx="2"/>
            <a:endCxn id="293" idx="0"/>
          </p:cNvCxnSpPr>
          <p:nvPr/>
        </p:nvCxnSpPr>
        <p:spPr>
          <a:xfrm flipH="1">
            <a:off x="13620746" y="10035608"/>
            <a:ext cx="255326" cy="685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291" idx="3"/>
            <a:endCxn id="294" idx="1"/>
          </p:cNvCxnSpPr>
          <p:nvPr/>
        </p:nvCxnSpPr>
        <p:spPr>
          <a:xfrm flipV="1">
            <a:off x="14071252" y="9633856"/>
            <a:ext cx="722176" cy="8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2"/>
            <a:endCxn id="290" idx="0"/>
          </p:cNvCxnSpPr>
          <p:nvPr/>
        </p:nvCxnSpPr>
        <p:spPr>
          <a:xfrm flipH="1">
            <a:off x="14924502" y="9940172"/>
            <a:ext cx="70812" cy="6649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 flipV="1">
            <a:off x="13821697" y="10740518"/>
            <a:ext cx="904654" cy="8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cxnSpLocks/>
          </p:cNvCxnSpPr>
          <p:nvPr/>
        </p:nvCxnSpPr>
        <p:spPr>
          <a:xfrm>
            <a:off x="14141009" y="9986305"/>
            <a:ext cx="566197" cy="626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/>
              <p:cNvSpPr txBox="1"/>
              <p:nvPr/>
            </p:nvSpPr>
            <p:spPr>
              <a:xfrm>
                <a:off x="13045384" y="9482168"/>
                <a:ext cx="766319" cy="419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384" y="9482168"/>
                <a:ext cx="766319" cy="419383"/>
              </a:xfrm>
              <a:prstGeom prst="rect">
                <a:avLst/>
              </a:prstGeom>
              <a:blipFill>
                <a:blip r:embed="rId9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矩形 280"/>
          <p:cNvSpPr/>
          <p:nvPr/>
        </p:nvSpPr>
        <p:spPr>
          <a:xfrm>
            <a:off x="14494797" y="12671677"/>
            <a:ext cx="384799" cy="575300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82" name="矩形 281"/>
          <p:cNvSpPr/>
          <p:nvPr/>
        </p:nvSpPr>
        <p:spPr>
          <a:xfrm>
            <a:off x="13606173" y="11438510"/>
            <a:ext cx="343071" cy="649882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83" name="矩形 282"/>
          <p:cNvSpPr/>
          <p:nvPr/>
        </p:nvSpPr>
        <p:spPr>
          <a:xfrm>
            <a:off x="13364779" y="12678239"/>
            <a:ext cx="366852" cy="609068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84" name="矩形 283"/>
          <p:cNvSpPr/>
          <p:nvPr/>
        </p:nvSpPr>
        <p:spPr>
          <a:xfrm>
            <a:off x="14707206" y="11311282"/>
            <a:ext cx="403781" cy="612632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285" name="直接箭头连接符 284"/>
          <p:cNvCxnSpPr>
            <a:stCxn id="282" idx="2"/>
            <a:endCxn id="283" idx="0"/>
          </p:cNvCxnSpPr>
          <p:nvPr/>
        </p:nvCxnSpPr>
        <p:spPr>
          <a:xfrm flipH="1">
            <a:off x="13548206" y="12088385"/>
            <a:ext cx="229502" cy="589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82" idx="3"/>
            <a:endCxn id="284" idx="1"/>
          </p:cNvCxnSpPr>
          <p:nvPr/>
        </p:nvCxnSpPr>
        <p:spPr>
          <a:xfrm flipV="1">
            <a:off x="13949244" y="11617603"/>
            <a:ext cx="757967" cy="145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stCxn id="284" idx="2"/>
            <a:endCxn id="281" idx="0"/>
          </p:cNvCxnSpPr>
          <p:nvPr/>
        </p:nvCxnSpPr>
        <p:spPr>
          <a:xfrm flipH="1">
            <a:off x="14687196" y="11923918"/>
            <a:ext cx="221904" cy="747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/>
          <p:nvPr/>
        </p:nvCxnSpPr>
        <p:spPr>
          <a:xfrm>
            <a:off x="13731629" y="12725375"/>
            <a:ext cx="695011" cy="8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>
            <a:cxnSpLocks/>
          </p:cNvCxnSpPr>
          <p:nvPr/>
        </p:nvCxnSpPr>
        <p:spPr>
          <a:xfrm>
            <a:off x="13937907" y="12143824"/>
            <a:ext cx="696827" cy="498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/>
              <p:cNvSpPr txBox="1"/>
              <p:nvPr/>
            </p:nvSpPr>
            <p:spPr>
              <a:xfrm>
                <a:off x="13217150" y="11935034"/>
                <a:ext cx="441001" cy="419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68" name="文本框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7150" y="11935034"/>
                <a:ext cx="441001" cy="419383"/>
              </a:xfrm>
              <a:prstGeom prst="rect">
                <a:avLst/>
              </a:prstGeom>
              <a:blipFill>
                <a:blip r:embed="rId10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8" name="矩形 477"/>
          <p:cNvSpPr/>
          <p:nvPr/>
        </p:nvSpPr>
        <p:spPr>
          <a:xfrm>
            <a:off x="8036083" y="5574730"/>
            <a:ext cx="4746291" cy="215682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0" name="矩形 39"/>
          <p:cNvSpPr/>
          <p:nvPr/>
        </p:nvSpPr>
        <p:spPr>
          <a:xfrm>
            <a:off x="9484880" y="7224983"/>
            <a:ext cx="405929" cy="2710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31" name="矩形 130"/>
          <p:cNvSpPr/>
          <p:nvPr/>
        </p:nvSpPr>
        <p:spPr>
          <a:xfrm>
            <a:off x="8596011" y="6227303"/>
            <a:ext cx="405929" cy="2710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6" name="文本框 215"/>
          <p:cNvSpPr txBox="1"/>
          <p:nvPr/>
        </p:nvSpPr>
        <p:spPr>
          <a:xfrm>
            <a:off x="9995576" y="6531181"/>
            <a:ext cx="1222318" cy="45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229" name="矩形 228"/>
          <p:cNvSpPr/>
          <p:nvPr/>
        </p:nvSpPr>
        <p:spPr>
          <a:xfrm>
            <a:off x="9668608" y="6135417"/>
            <a:ext cx="405929" cy="2710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14" name="直接箭头连接符 113"/>
          <p:cNvCxnSpPr>
            <a:cxnSpLocks/>
            <a:stCxn id="131" idx="2"/>
          </p:cNvCxnSpPr>
          <p:nvPr/>
        </p:nvCxnSpPr>
        <p:spPr>
          <a:xfrm flipH="1">
            <a:off x="8385702" y="6498318"/>
            <a:ext cx="413275" cy="820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31" idx="3"/>
            <a:endCxn id="229" idx="1"/>
          </p:cNvCxnSpPr>
          <p:nvPr/>
        </p:nvCxnSpPr>
        <p:spPr>
          <a:xfrm flipV="1">
            <a:off x="9001942" y="6270930"/>
            <a:ext cx="666667" cy="91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229" idx="2"/>
            <a:endCxn id="40" idx="0"/>
          </p:cNvCxnSpPr>
          <p:nvPr/>
        </p:nvCxnSpPr>
        <p:spPr>
          <a:xfrm flipH="1">
            <a:off x="9687838" y="6406434"/>
            <a:ext cx="183731" cy="818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cxnSpLocks/>
            <a:endCxn id="40" idx="1"/>
          </p:cNvCxnSpPr>
          <p:nvPr/>
        </p:nvCxnSpPr>
        <p:spPr>
          <a:xfrm flipV="1">
            <a:off x="8588663" y="7360496"/>
            <a:ext cx="896211" cy="93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9006022" y="6533828"/>
            <a:ext cx="478856" cy="664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11959651" y="7206281"/>
            <a:ext cx="405929" cy="2710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0" name="矩形 139"/>
          <p:cNvSpPr/>
          <p:nvPr/>
        </p:nvSpPr>
        <p:spPr>
          <a:xfrm>
            <a:off x="11070784" y="6208599"/>
            <a:ext cx="405929" cy="2710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1" name="矩形 140"/>
          <p:cNvSpPr/>
          <p:nvPr/>
        </p:nvSpPr>
        <p:spPr>
          <a:xfrm>
            <a:off x="10657511" y="7299635"/>
            <a:ext cx="405929" cy="2710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3" name="矩形 142"/>
          <p:cNvSpPr/>
          <p:nvPr/>
        </p:nvSpPr>
        <p:spPr>
          <a:xfrm>
            <a:off x="12143382" y="6116713"/>
            <a:ext cx="405929" cy="2710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44" name="直接箭头连接符 143"/>
          <p:cNvCxnSpPr>
            <a:stCxn id="140" idx="2"/>
            <a:endCxn id="141" idx="0"/>
          </p:cNvCxnSpPr>
          <p:nvPr/>
        </p:nvCxnSpPr>
        <p:spPr>
          <a:xfrm flipH="1">
            <a:off x="10860475" y="6479616"/>
            <a:ext cx="413275" cy="820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0" idx="3"/>
            <a:endCxn id="143" idx="1"/>
          </p:cNvCxnSpPr>
          <p:nvPr/>
        </p:nvCxnSpPr>
        <p:spPr>
          <a:xfrm flipV="1">
            <a:off x="11476715" y="6252226"/>
            <a:ext cx="666667" cy="91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3" idx="2"/>
            <a:endCxn id="139" idx="0"/>
          </p:cNvCxnSpPr>
          <p:nvPr/>
        </p:nvCxnSpPr>
        <p:spPr>
          <a:xfrm flipH="1">
            <a:off x="12162611" y="6387729"/>
            <a:ext cx="183731" cy="818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1" idx="3"/>
            <a:endCxn id="139" idx="1"/>
          </p:cNvCxnSpPr>
          <p:nvPr/>
        </p:nvCxnSpPr>
        <p:spPr>
          <a:xfrm flipV="1">
            <a:off x="11063436" y="7341792"/>
            <a:ext cx="896211" cy="93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1480795" y="6515124"/>
            <a:ext cx="478856" cy="664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9316647" y="5559271"/>
            <a:ext cx="2556721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soft attention graph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/>
              <p:cNvSpPr txBox="1"/>
              <p:nvPr/>
            </p:nvSpPr>
            <p:spPr>
              <a:xfrm>
                <a:off x="8923623" y="5832052"/>
                <a:ext cx="447798" cy="367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54" name="文本框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23" y="5832052"/>
                <a:ext cx="447798" cy="367924"/>
              </a:xfrm>
              <a:prstGeom prst="rect">
                <a:avLst/>
              </a:prstGeom>
              <a:blipFill>
                <a:blip r:embed="rId1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/>
              <p:cNvSpPr txBox="1"/>
              <p:nvPr/>
            </p:nvSpPr>
            <p:spPr>
              <a:xfrm>
                <a:off x="11362985" y="5810238"/>
                <a:ext cx="778130" cy="367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985" y="5810238"/>
                <a:ext cx="778130" cy="367924"/>
              </a:xfrm>
              <a:prstGeom prst="rect">
                <a:avLst/>
              </a:prstGeom>
              <a:blipFill>
                <a:blip r:embed="rId12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矩形 151">
            <a:extLst>
              <a:ext uri="{FF2B5EF4-FFF2-40B4-BE49-F238E27FC236}">
                <a16:creationId xmlns:a16="http://schemas.microsoft.com/office/drawing/2014/main" id="{5F4E6254-AABF-4702-B596-019E8791F305}"/>
              </a:ext>
            </a:extLst>
          </p:cNvPr>
          <p:cNvSpPr/>
          <p:nvPr/>
        </p:nvSpPr>
        <p:spPr>
          <a:xfrm>
            <a:off x="8185817" y="7329033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476D0C4-DC18-4DCF-85C5-8AE1B874CDF3}"/>
              </a:ext>
            </a:extLst>
          </p:cNvPr>
          <p:cNvGrpSpPr/>
          <p:nvPr/>
        </p:nvGrpSpPr>
        <p:grpSpPr>
          <a:xfrm>
            <a:off x="3204835" y="9237590"/>
            <a:ext cx="2360376" cy="1932896"/>
            <a:chOff x="3376237" y="8357405"/>
            <a:chExt cx="2360376" cy="1932896"/>
          </a:xfrm>
        </p:grpSpPr>
        <p:sp>
          <p:nvSpPr>
            <p:cNvPr id="204" name="矩形 203"/>
            <p:cNvSpPr/>
            <p:nvPr/>
          </p:nvSpPr>
          <p:spPr>
            <a:xfrm rot="16200000">
              <a:off x="4633781" y="8977573"/>
              <a:ext cx="603793" cy="35812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05" name="矩形 204"/>
            <p:cNvSpPr/>
            <p:nvPr/>
          </p:nvSpPr>
          <p:spPr>
            <a:xfrm rot="16200000">
              <a:off x="3633440" y="8961895"/>
              <a:ext cx="655017" cy="343717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06" name="矩形 205"/>
            <p:cNvSpPr/>
            <p:nvPr/>
          </p:nvSpPr>
          <p:spPr>
            <a:xfrm rot="16200000">
              <a:off x="4149922" y="8965392"/>
              <a:ext cx="589388" cy="346671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2" name="矩形 221"/>
            <p:cNvSpPr/>
            <p:nvPr/>
          </p:nvSpPr>
          <p:spPr>
            <a:xfrm rot="16200000">
              <a:off x="3779207" y="9424834"/>
              <a:ext cx="622994" cy="35812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3" name="矩形 222"/>
            <p:cNvSpPr/>
            <p:nvPr/>
          </p:nvSpPr>
          <p:spPr>
            <a:xfrm rot="16200000">
              <a:off x="5250981" y="9428559"/>
              <a:ext cx="588216" cy="380861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6" name="矩形 225"/>
            <p:cNvSpPr/>
            <p:nvPr/>
          </p:nvSpPr>
          <p:spPr>
            <a:xfrm rot="16200000">
              <a:off x="4239488" y="9440045"/>
              <a:ext cx="639012" cy="343717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7" name="矩形 226"/>
            <p:cNvSpPr/>
            <p:nvPr/>
          </p:nvSpPr>
          <p:spPr>
            <a:xfrm rot="16200000">
              <a:off x="4747967" y="9435544"/>
              <a:ext cx="589388" cy="346671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77" name="文本框 276"/>
            <p:cNvSpPr txBox="1"/>
            <p:nvPr/>
          </p:nvSpPr>
          <p:spPr>
            <a:xfrm rot="2513745">
              <a:off x="5065448" y="8787134"/>
              <a:ext cx="671165" cy="58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63" dirty="0"/>
                <a:t>…</a:t>
              </a:r>
              <a:endParaRPr lang="zh-CN" altLang="en-US" sz="2863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/>
                <p:cNvSpPr txBox="1"/>
                <p:nvPr/>
              </p:nvSpPr>
              <p:spPr>
                <a:xfrm>
                  <a:off x="4208772" y="8357405"/>
                  <a:ext cx="507085" cy="47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63" dirty="0"/>
                </a:p>
              </p:txBody>
            </p:sp>
          </mc:Choice>
          <mc:Fallback xmlns="">
            <p:sp>
              <p:nvSpPr>
                <p:cNvPr id="138" name="文本框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772" y="8357405"/>
                  <a:ext cx="507085" cy="4779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/>
                <p:cNvSpPr txBox="1"/>
                <p:nvPr/>
              </p:nvSpPr>
              <p:spPr>
                <a:xfrm>
                  <a:off x="4584215" y="9812324"/>
                  <a:ext cx="881152" cy="47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oMath>
                    </m:oMathPara>
                  </a14:m>
                  <a:endParaRPr lang="zh-CN" altLang="en-US" sz="28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15" y="9812324"/>
                  <a:ext cx="881152" cy="4779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矩形 199"/>
            <p:cNvSpPr/>
            <p:nvPr/>
          </p:nvSpPr>
          <p:spPr>
            <a:xfrm rot="16200000">
              <a:off x="3229558" y="8943025"/>
              <a:ext cx="637073" cy="343716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</p:grpSp>
      <p:sp>
        <p:nvSpPr>
          <p:cNvPr id="164" name="下箭头 269">
            <a:extLst>
              <a:ext uri="{FF2B5EF4-FFF2-40B4-BE49-F238E27FC236}">
                <a16:creationId xmlns:a16="http://schemas.microsoft.com/office/drawing/2014/main" id="{A1CFF3A0-3FEE-427B-BDA0-FC17D8747B48}"/>
              </a:ext>
            </a:extLst>
          </p:cNvPr>
          <p:cNvSpPr/>
          <p:nvPr/>
        </p:nvSpPr>
        <p:spPr>
          <a:xfrm rot="15330972" flipH="1">
            <a:off x="6399488" y="8264651"/>
            <a:ext cx="361278" cy="2446417"/>
          </a:xfrm>
          <a:prstGeom prst="downArrow">
            <a:avLst>
              <a:gd name="adj1" fmla="val 44252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BB75603-647C-4FF6-9458-DD33A3A2F5C2}"/>
              </a:ext>
            </a:extLst>
          </p:cNvPr>
          <p:cNvSpPr/>
          <p:nvPr/>
        </p:nvSpPr>
        <p:spPr>
          <a:xfrm>
            <a:off x="8043869" y="8852772"/>
            <a:ext cx="2322820" cy="504392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梯形 175">
            <a:extLst>
              <a:ext uri="{FF2B5EF4-FFF2-40B4-BE49-F238E27FC236}">
                <a16:creationId xmlns:a16="http://schemas.microsoft.com/office/drawing/2014/main" id="{D96269D0-7BE1-4877-B588-A17B85572ED6}"/>
              </a:ext>
            </a:extLst>
          </p:cNvPr>
          <p:cNvSpPr/>
          <p:nvPr/>
        </p:nvSpPr>
        <p:spPr>
          <a:xfrm>
            <a:off x="13412669" y="8105415"/>
            <a:ext cx="1647259" cy="63272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TCNs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下箭头 253">
            <a:extLst>
              <a:ext uri="{FF2B5EF4-FFF2-40B4-BE49-F238E27FC236}">
                <a16:creationId xmlns:a16="http://schemas.microsoft.com/office/drawing/2014/main" id="{41C1C566-464C-4BD5-BD53-7CDF8E640FB1}"/>
              </a:ext>
            </a:extLst>
          </p:cNvPr>
          <p:cNvSpPr/>
          <p:nvPr/>
        </p:nvSpPr>
        <p:spPr>
          <a:xfrm rot="10800000">
            <a:off x="14108312" y="7677765"/>
            <a:ext cx="356020" cy="38843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8" name="下箭头 253">
            <a:extLst>
              <a:ext uri="{FF2B5EF4-FFF2-40B4-BE49-F238E27FC236}">
                <a16:creationId xmlns:a16="http://schemas.microsoft.com/office/drawing/2014/main" id="{B43D15A1-01EC-4A2A-83E3-150609244479}"/>
              </a:ext>
            </a:extLst>
          </p:cNvPr>
          <p:cNvSpPr/>
          <p:nvPr/>
        </p:nvSpPr>
        <p:spPr>
          <a:xfrm rot="10800000">
            <a:off x="14154715" y="8768016"/>
            <a:ext cx="340235" cy="3132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8" name="下箭头 301">
            <a:extLst>
              <a:ext uri="{FF2B5EF4-FFF2-40B4-BE49-F238E27FC236}">
                <a16:creationId xmlns:a16="http://schemas.microsoft.com/office/drawing/2014/main" id="{834706FF-7A96-4DA8-9A2A-D83BC072218E}"/>
              </a:ext>
            </a:extLst>
          </p:cNvPr>
          <p:cNvSpPr/>
          <p:nvPr/>
        </p:nvSpPr>
        <p:spPr>
          <a:xfrm rot="16200000">
            <a:off x="12697574" y="11681525"/>
            <a:ext cx="351207" cy="4050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9" name="梯形 188">
            <a:extLst>
              <a:ext uri="{FF2B5EF4-FFF2-40B4-BE49-F238E27FC236}">
                <a16:creationId xmlns:a16="http://schemas.microsoft.com/office/drawing/2014/main" id="{0CA8AB11-F836-45B4-8124-920F77C2BC37}"/>
              </a:ext>
            </a:extLst>
          </p:cNvPr>
          <p:cNvSpPr/>
          <p:nvPr/>
        </p:nvSpPr>
        <p:spPr>
          <a:xfrm rot="16200000">
            <a:off x="2106001" y="11886029"/>
            <a:ext cx="1647259" cy="63272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下箭头 208">
            <a:extLst>
              <a:ext uri="{FF2B5EF4-FFF2-40B4-BE49-F238E27FC236}">
                <a16:creationId xmlns:a16="http://schemas.microsoft.com/office/drawing/2014/main" id="{BEDE84C7-01B4-4F04-8277-B90ED946C86A}"/>
              </a:ext>
            </a:extLst>
          </p:cNvPr>
          <p:cNvSpPr/>
          <p:nvPr/>
        </p:nvSpPr>
        <p:spPr>
          <a:xfrm rot="5400000">
            <a:off x="3307514" y="12011175"/>
            <a:ext cx="408691" cy="5016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B8D2A6-36B5-4C2F-9DE8-FA37A2C1AEFB}"/>
              </a:ext>
            </a:extLst>
          </p:cNvPr>
          <p:cNvGrpSpPr/>
          <p:nvPr/>
        </p:nvGrpSpPr>
        <p:grpSpPr>
          <a:xfrm>
            <a:off x="579576" y="11508921"/>
            <a:ext cx="1485932" cy="1461009"/>
            <a:chOff x="953146" y="10415594"/>
            <a:chExt cx="1485932" cy="1461009"/>
          </a:xfrm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1328877" y="1078432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流程图: 过程 196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953146" y="10782275"/>
              <a:ext cx="360000" cy="3600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流程图: 过程 198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1705329" y="10788719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流程图: 过程 210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2072288" y="10776877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流程图: 过程 211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1329588" y="11146835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流程图: 过程 213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955549" y="11139536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流程图: 过程 216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1702852" y="11156603"/>
              <a:ext cx="360000" cy="3600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流程图: 过程 218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2077656" y="11149492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流程图: 过程 219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1345596" y="1151660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流程图: 过程 229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970402" y="11514133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流程图: 过程 232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1705601" y="11516603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流程图: 过程 237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2079078" y="11511527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流程图: 过程 239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1327856" y="1042306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流程图: 过程 240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959120" y="10415594"/>
              <a:ext cx="360000" cy="360000"/>
            </a:xfrm>
            <a:prstGeom prst="flowChart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流程图: 过程 241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1705329" y="10421699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流程图: 过程 242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2072288" y="10419926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4" name="下箭头 208">
            <a:extLst>
              <a:ext uri="{FF2B5EF4-FFF2-40B4-BE49-F238E27FC236}">
                <a16:creationId xmlns:a16="http://schemas.microsoft.com/office/drawing/2014/main" id="{A0EB1783-2600-4239-9651-4357A708AB39}"/>
              </a:ext>
            </a:extLst>
          </p:cNvPr>
          <p:cNvSpPr/>
          <p:nvPr/>
        </p:nvSpPr>
        <p:spPr>
          <a:xfrm rot="5400000">
            <a:off x="2089294" y="12106490"/>
            <a:ext cx="394886" cy="4200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97862" y="10509092"/>
            <a:ext cx="1600141" cy="497529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下箭头 208">
            <a:extLst>
              <a:ext uri="{FF2B5EF4-FFF2-40B4-BE49-F238E27FC236}">
                <a16:creationId xmlns:a16="http://schemas.microsoft.com/office/drawing/2014/main" id="{990140EF-6E49-452C-B567-8C1ED2AD82AB}"/>
              </a:ext>
            </a:extLst>
          </p:cNvPr>
          <p:cNvSpPr/>
          <p:nvPr/>
        </p:nvSpPr>
        <p:spPr>
          <a:xfrm rot="10800000">
            <a:off x="1167861" y="11006500"/>
            <a:ext cx="394886" cy="4200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grpSp>
        <p:nvGrpSpPr>
          <p:cNvPr id="2" name="组合 1"/>
          <p:cNvGrpSpPr/>
          <p:nvPr/>
        </p:nvGrpSpPr>
        <p:grpSpPr>
          <a:xfrm>
            <a:off x="579576" y="5880068"/>
            <a:ext cx="1717768" cy="2214825"/>
            <a:chOff x="579576" y="5880068"/>
            <a:chExt cx="1717768" cy="2214825"/>
          </a:xfrm>
        </p:grpSpPr>
        <p:sp>
          <p:nvSpPr>
            <p:cNvPr id="180" name="矩形 179"/>
            <p:cNvSpPr/>
            <p:nvPr/>
          </p:nvSpPr>
          <p:spPr>
            <a:xfrm>
              <a:off x="579576" y="5880068"/>
              <a:ext cx="1717768" cy="17177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181" name="曲线连接符 180"/>
            <p:cNvCxnSpPr/>
            <p:nvPr/>
          </p:nvCxnSpPr>
          <p:spPr>
            <a:xfrm rot="5400000">
              <a:off x="741663" y="6670040"/>
              <a:ext cx="911070" cy="52706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曲线连接符 182"/>
            <p:cNvCxnSpPr/>
            <p:nvPr/>
          </p:nvCxnSpPr>
          <p:spPr>
            <a:xfrm rot="5400000" flipH="1" flipV="1">
              <a:off x="1358901" y="6356899"/>
              <a:ext cx="779544" cy="4533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4" name="曲线连接符 183"/>
            <p:cNvCxnSpPr/>
            <p:nvPr/>
          </p:nvCxnSpPr>
          <p:spPr>
            <a:xfrm rot="5400000">
              <a:off x="905989" y="6089822"/>
              <a:ext cx="714504" cy="583755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7" name="下箭头 156"/>
            <p:cNvSpPr/>
            <p:nvPr/>
          </p:nvSpPr>
          <p:spPr>
            <a:xfrm>
              <a:off x="1145624" y="7603044"/>
              <a:ext cx="531844" cy="49184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276" name="曲线连接符 181">
              <a:extLst>
                <a:ext uri="{FF2B5EF4-FFF2-40B4-BE49-F238E27FC236}">
                  <a16:creationId xmlns:a16="http://schemas.microsoft.com/office/drawing/2014/main" id="{3197B985-EE4A-4932-B56C-B9EC12C1BED4}"/>
                </a:ext>
              </a:extLst>
            </p:cNvPr>
            <p:cNvCxnSpPr/>
            <p:nvPr/>
          </p:nvCxnSpPr>
          <p:spPr>
            <a:xfrm rot="5400000" flipH="1" flipV="1">
              <a:off x="1357548" y="6698139"/>
              <a:ext cx="760802" cy="64829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F6B43619-16FE-484B-83B8-17BC82C1350E}"/>
              </a:ext>
            </a:extLst>
          </p:cNvPr>
          <p:cNvCxnSpPr>
            <a:cxnSpLocks/>
          </p:cNvCxnSpPr>
          <p:nvPr/>
        </p:nvCxnSpPr>
        <p:spPr>
          <a:xfrm rot="1905823" flipV="1">
            <a:off x="1748524" y="8433736"/>
            <a:ext cx="74985" cy="260572"/>
          </a:xfrm>
          <a:prstGeom prst="line">
            <a:avLst/>
          </a:prstGeom>
          <a:ln w="254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4FD967AF-49EB-4E6A-A01A-6D241DA04320}"/>
              </a:ext>
            </a:extLst>
          </p:cNvPr>
          <p:cNvCxnSpPr/>
          <p:nvPr/>
        </p:nvCxnSpPr>
        <p:spPr>
          <a:xfrm rot="10336613" flipH="1">
            <a:off x="1415213" y="8694550"/>
            <a:ext cx="264129" cy="24683"/>
          </a:xfrm>
          <a:prstGeom prst="line">
            <a:avLst/>
          </a:prstGeom>
          <a:ln w="254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BD346C19-D737-4E7D-B691-6D9CFF042C21}"/>
              </a:ext>
            </a:extLst>
          </p:cNvPr>
          <p:cNvCxnSpPr>
            <a:cxnSpLocks/>
          </p:cNvCxnSpPr>
          <p:nvPr/>
        </p:nvCxnSpPr>
        <p:spPr>
          <a:xfrm rot="1905823" flipV="1">
            <a:off x="1096420" y="8610823"/>
            <a:ext cx="301672" cy="171161"/>
          </a:xfrm>
          <a:prstGeom prst="line">
            <a:avLst/>
          </a:prstGeom>
          <a:ln w="254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C0684E2-FD13-4365-9A8E-5F38600735CB}"/>
              </a:ext>
            </a:extLst>
          </p:cNvPr>
          <p:cNvCxnSpPr>
            <a:cxnSpLocks/>
          </p:cNvCxnSpPr>
          <p:nvPr/>
        </p:nvCxnSpPr>
        <p:spPr>
          <a:xfrm rot="1905823" flipH="1">
            <a:off x="694593" y="8572788"/>
            <a:ext cx="301470" cy="377464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6B8DEBE8-7F38-4A7E-8FDB-2EC7596C01A7}"/>
              </a:ext>
            </a:extLst>
          </p:cNvPr>
          <p:cNvCxnSpPr>
            <a:cxnSpLocks/>
          </p:cNvCxnSpPr>
          <p:nvPr/>
        </p:nvCxnSpPr>
        <p:spPr>
          <a:xfrm rot="1905823" flipV="1">
            <a:off x="1416056" y="8763920"/>
            <a:ext cx="203804" cy="299161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79CA0B6A-9CB9-48C8-A8C3-52F7F0D7FBFC}"/>
              </a:ext>
            </a:extLst>
          </p:cNvPr>
          <p:cNvCxnSpPr>
            <a:cxnSpLocks/>
          </p:cNvCxnSpPr>
          <p:nvPr/>
        </p:nvCxnSpPr>
        <p:spPr>
          <a:xfrm rot="1905823" flipV="1">
            <a:off x="1776074" y="8606732"/>
            <a:ext cx="87019" cy="276003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A2460D94-ED7B-4005-BF78-DBEDA66B93C7}"/>
              </a:ext>
            </a:extLst>
          </p:cNvPr>
          <p:cNvCxnSpPr>
            <a:cxnSpLocks/>
          </p:cNvCxnSpPr>
          <p:nvPr/>
        </p:nvCxnSpPr>
        <p:spPr>
          <a:xfrm rot="1905823" flipV="1">
            <a:off x="1053288" y="8893526"/>
            <a:ext cx="258386" cy="21560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18DA5A17-7C7D-4D6B-88E0-02A609B10572}"/>
              </a:ext>
            </a:extLst>
          </p:cNvPr>
          <p:cNvCxnSpPr>
            <a:cxnSpLocks/>
          </p:cNvCxnSpPr>
          <p:nvPr/>
        </p:nvCxnSpPr>
        <p:spPr>
          <a:xfrm rot="1905823" flipH="1">
            <a:off x="813286" y="8976565"/>
            <a:ext cx="129906" cy="30872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21FEA363-9412-4D95-8404-0DE88DA6A5EF}"/>
              </a:ext>
            </a:extLst>
          </p:cNvPr>
          <p:cNvCxnSpPr>
            <a:cxnSpLocks/>
          </p:cNvCxnSpPr>
          <p:nvPr/>
        </p:nvCxnSpPr>
        <p:spPr>
          <a:xfrm rot="1905823" flipH="1">
            <a:off x="1274263" y="9069125"/>
            <a:ext cx="239233" cy="238132"/>
          </a:xfrm>
          <a:prstGeom prst="line">
            <a:avLst/>
          </a:prstGeom>
          <a:ln w="254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C97ED0B2-52E1-4705-B121-139462890726}"/>
              </a:ext>
            </a:extLst>
          </p:cNvPr>
          <p:cNvCxnSpPr>
            <a:cxnSpLocks/>
          </p:cNvCxnSpPr>
          <p:nvPr/>
        </p:nvCxnSpPr>
        <p:spPr>
          <a:xfrm rot="1905823" flipH="1">
            <a:off x="1010860" y="9167309"/>
            <a:ext cx="125543" cy="331963"/>
          </a:xfrm>
          <a:prstGeom prst="line">
            <a:avLst/>
          </a:prstGeom>
          <a:ln w="254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E1865708-89FF-49CF-853A-F6106C8F58EE}"/>
              </a:ext>
            </a:extLst>
          </p:cNvPr>
          <p:cNvCxnSpPr>
            <a:cxnSpLocks/>
          </p:cNvCxnSpPr>
          <p:nvPr/>
        </p:nvCxnSpPr>
        <p:spPr>
          <a:xfrm rot="1905823" flipH="1">
            <a:off x="1600833" y="8985802"/>
            <a:ext cx="129364" cy="227531"/>
          </a:xfrm>
          <a:prstGeom prst="line">
            <a:avLst/>
          </a:prstGeom>
          <a:ln w="254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FB0EA172-4690-4A62-B263-0FCE815F9130}"/>
              </a:ext>
            </a:extLst>
          </p:cNvPr>
          <p:cNvCxnSpPr>
            <a:cxnSpLocks/>
          </p:cNvCxnSpPr>
          <p:nvPr/>
        </p:nvCxnSpPr>
        <p:spPr>
          <a:xfrm rot="1905823" flipV="1">
            <a:off x="1884820" y="8724025"/>
            <a:ext cx="102241" cy="376753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>
            <a:extLst>
              <a:ext uri="{FF2B5EF4-FFF2-40B4-BE49-F238E27FC236}">
                <a16:creationId xmlns:a16="http://schemas.microsoft.com/office/drawing/2014/main" id="{0E4479AB-4DD4-4099-BD3A-0F838617DC18}"/>
              </a:ext>
            </a:extLst>
          </p:cNvPr>
          <p:cNvCxnSpPr>
            <a:cxnSpLocks/>
          </p:cNvCxnSpPr>
          <p:nvPr/>
        </p:nvCxnSpPr>
        <p:spPr>
          <a:xfrm rot="1905823" flipH="1">
            <a:off x="971454" y="9479615"/>
            <a:ext cx="159577" cy="322559"/>
          </a:xfrm>
          <a:prstGeom prst="line">
            <a:avLst/>
          </a:prstGeom>
          <a:ln w="25400">
            <a:solidFill>
              <a:schemeClr val="accent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62988860-BF68-4808-929D-902F27806B3F}"/>
              </a:ext>
            </a:extLst>
          </p:cNvPr>
          <p:cNvCxnSpPr>
            <a:cxnSpLocks/>
          </p:cNvCxnSpPr>
          <p:nvPr/>
        </p:nvCxnSpPr>
        <p:spPr>
          <a:xfrm rot="1905823" flipH="1">
            <a:off x="1233889" y="9473967"/>
            <a:ext cx="227237" cy="159743"/>
          </a:xfrm>
          <a:prstGeom prst="line">
            <a:avLst/>
          </a:prstGeom>
          <a:ln w="25400">
            <a:solidFill>
              <a:schemeClr val="accent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>
            <a:extLst>
              <a:ext uri="{FF2B5EF4-FFF2-40B4-BE49-F238E27FC236}">
                <a16:creationId xmlns:a16="http://schemas.microsoft.com/office/drawing/2014/main" id="{28318ECD-83A6-48A2-903E-100D7FFCFAC2}"/>
              </a:ext>
            </a:extLst>
          </p:cNvPr>
          <p:cNvCxnSpPr>
            <a:cxnSpLocks/>
          </p:cNvCxnSpPr>
          <p:nvPr/>
        </p:nvCxnSpPr>
        <p:spPr>
          <a:xfrm rot="1905823" flipH="1">
            <a:off x="1528775" y="9349007"/>
            <a:ext cx="167635" cy="246618"/>
          </a:xfrm>
          <a:prstGeom prst="line">
            <a:avLst/>
          </a:prstGeom>
          <a:ln w="25400">
            <a:solidFill>
              <a:schemeClr val="accent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3C3D3DFF-93F5-42A3-A45D-AEEEE38E12F9}"/>
              </a:ext>
            </a:extLst>
          </p:cNvPr>
          <p:cNvCxnSpPr>
            <a:cxnSpLocks/>
          </p:cNvCxnSpPr>
          <p:nvPr/>
        </p:nvCxnSpPr>
        <p:spPr>
          <a:xfrm rot="1905823" flipV="1">
            <a:off x="1814221" y="9159630"/>
            <a:ext cx="114039" cy="311037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597587E1-2266-4CE3-81A0-88AA7539C813}"/>
              </a:ext>
            </a:extLst>
          </p:cNvPr>
          <p:cNvCxnSpPr>
            <a:cxnSpLocks/>
          </p:cNvCxnSpPr>
          <p:nvPr/>
        </p:nvCxnSpPr>
        <p:spPr>
          <a:xfrm>
            <a:off x="1108668" y="8710813"/>
            <a:ext cx="9519" cy="1776276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FB174A4-1C92-4038-BA06-8D4BD5CA2403}"/>
              </a:ext>
            </a:extLst>
          </p:cNvPr>
          <p:cNvCxnSpPr>
            <a:cxnSpLocks/>
          </p:cNvCxnSpPr>
          <p:nvPr/>
        </p:nvCxnSpPr>
        <p:spPr>
          <a:xfrm flipH="1">
            <a:off x="1406660" y="8736869"/>
            <a:ext cx="13892" cy="1732523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2CA23D64-46B2-4056-8B5A-BE34F8B3652C}"/>
              </a:ext>
            </a:extLst>
          </p:cNvPr>
          <p:cNvCxnSpPr>
            <a:cxnSpLocks/>
          </p:cNvCxnSpPr>
          <p:nvPr/>
        </p:nvCxnSpPr>
        <p:spPr>
          <a:xfrm flipH="1">
            <a:off x="1676018" y="8639551"/>
            <a:ext cx="7580" cy="183393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6F88DE92-C0BB-479D-AE13-E51E74BBF3C6}"/>
              </a:ext>
            </a:extLst>
          </p:cNvPr>
          <p:cNvCxnSpPr>
            <a:cxnSpLocks/>
          </p:cNvCxnSpPr>
          <p:nvPr/>
        </p:nvCxnSpPr>
        <p:spPr>
          <a:xfrm flipH="1">
            <a:off x="1016743" y="9063367"/>
            <a:ext cx="2689" cy="141327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897A0D94-C32C-4DD4-9DF3-D50372F92AB6}"/>
              </a:ext>
            </a:extLst>
          </p:cNvPr>
          <p:cNvCxnSpPr>
            <a:cxnSpLocks/>
          </p:cNvCxnSpPr>
          <p:nvPr/>
        </p:nvCxnSpPr>
        <p:spPr>
          <a:xfrm flipH="1">
            <a:off x="1335061" y="8979418"/>
            <a:ext cx="15180" cy="148997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F8AD8EBD-185A-4F75-A801-F12B11826C95}"/>
              </a:ext>
            </a:extLst>
          </p:cNvPr>
          <p:cNvCxnSpPr>
            <a:cxnSpLocks/>
          </p:cNvCxnSpPr>
          <p:nvPr/>
        </p:nvCxnSpPr>
        <p:spPr>
          <a:xfrm>
            <a:off x="1726648" y="8841662"/>
            <a:ext cx="2718" cy="1624883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9BB69A8A-D763-441B-91EE-BC7C5708ACB7}"/>
              </a:ext>
            </a:extLst>
          </p:cNvPr>
          <p:cNvCxnSpPr>
            <a:cxnSpLocks/>
          </p:cNvCxnSpPr>
          <p:nvPr/>
        </p:nvCxnSpPr>
        <p:spPr>
          <a:xfrm>
            <a:off x="1216512" y="9230105"/>
            <a:ext cx="5648" cy="125245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8598CDD2-7D23-4BDA-9FA2-AD6F8186D388}"/>
              </a:ext>
            </a:extLst>
          </p:cNvPr>
          <p:cNvCxnSpPr>
            <a:cxnSpLocks/>
          </p:cNvCxnSpPr>
          <p:nvPr/>
        </p:nvCxnSpPr>
        <p:spPr>
          <a:xfrm>
            <a:off x="1554028" y="9144888"/>
            <a:ext cx="0" cy="13248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149C1E6E-6A0E-4996-BA19-1F1A469B30AD}"/>
              </a:ext>
            </a:extLst>
          </p:cNvPr>
          <p:cNvCxnSpPr>
            <a:cxnSpLocks/>
          </p:cNvCxnSpPr>
          <p:nvPr/>
        </p:nvCxnSpPr>
        <p:spPr>
          <a:xfrm>
            <a:off x="1796994" y="9035680"/>
            <a:ext cx="0" cy="143086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600B1EC9-A6C2-4741-8403-DDBA49D938A3}"/>
              </a:ext>
            </a:extLst>
          </p:cNvPr>
          <p:cNvCxnSpPr>
            <a:cxnSpLocks/>
          </p:cNvCxnSpPr>
          <p:nvPr/>
        </p:nvCxnSpPr>
        <p:spPr>
          <a:xfrm>
            <a:off x="1180601" y="9507457"/>
            <a:ext cx="0" cy="97510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C3D53C1A-D802-4A03-9133-0E111D82D516}"/>
              </a:ext>
            </a:extLst>
          </p:cNvPr>
          <p:cNvCxnSpPr>
            <a:cxnSpLocks/>
          </p:cNvCxnSpPr>
          <p:nvPr/>
        </p:nvCxnSpPr>
        <p:spPr>
          <a:xfrm flipH="1">
            <a:off x="1476416" y="9527565"/>
            <a:ext cx="9739" cy="938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FFA6874D-87B3-44E9-9ADA-82818E47E854}"/>
              </a:ext>
            </a:extLst>
          </p:cNvPr>
          <p:cNvCxnSpPr>
            <a:cxnSpLocks/>
          </p:cNvCxnSpPr>
          <p:nvPr/>
        </p:nvCxnSpPr>
        <p:spPr>
          <a:xfrm>
            <a:off x="1756269" y="9384026"/>
            <a:ext cx="11500" cy="109513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下箭头 208">
            <a:extLst>
              <a:ext uri="{FF2B5EF4-FFF2-40B4-BE49-F238E27FC236}">
                <a16:creationId xmlns:a16="http://schemas.microsoft.com/office/drawing/2014/main" id="{D3F84A0B-0373-4E99-B2D3-156F72E50423}"/>
              </a:ext>
            </a:extLst>
          </p:cNvPr>
          <p:cNvSpPr/>
          <p:nvPr/>
        </p:nvSpPr>
        <p:spPr>
          <a:xfrm rot="16200000">
            <a:off x="2540330" y="10227205"/>
            <a:ext cx="394886" cy="4200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3057850" y="7495031"/>
            <a:ext cx="244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sequence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3067696" y="9027398"/>
            <a:ext cx="2827350" cy="37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scene 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D9B3D690-D248-47AD-8E49-227FA41B9A66}"/>
              </a:ext>
            </a:extLst>
          </p:cNvPr>
          <p:cNvSpPr txBox="1"/>
          <p:nvPr/>
        </p:nvSpPr>
        <p:spPr>
          <a:xfrm>
            <a:off x="2539314" y="5091579"/>
            <a:ext cx="244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sequence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EECA3A41-3D3D-444A-9663-56C396FEF74C}"/>
              </a:ext>
            </a:extLst>
          </p:cNvPr>
          <p:cNvSpPr txBox="1"/>
          <p:nvPr/>
        </p:nvSpPr>
        <p:spPr>
          <a:xfrm>
            <a:off x="4967408" y="6077061"/>
            <a:ext cx="321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soft attention  function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99A4632C-5D0D-4ED1-B68C-C2736894345B}"/>
              </a:ext>
            </a:extLst>
          </p:cNvPr>
          <p:cNvSpPr txBox="1"/>
          <p:nvPr/>
        </p:nvSpPr>
        <p:spPr>
          <a:xfrm rot="5400000">
            <a:off x="13892703" y="10885877"/>
            <a:ext cx="83205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</p:spTree>
    <p:extLst>
      <p:ext uri="{BB962C8B-B14F-4D97-AF65-F5344CB8AC3E}">
        <p14:creationId xmlns:p14="http://schemas.microsoft.com/office/powerpoint/2010/main" val="29779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/>
        </p:nvGrpSpPr>
        <p:grpSpPr>
          <a:xfrm>
            <a:off x="5399940" y="5333940"/>
            <a:ext cx="1913639" cy="1343572"/>
            <a:chOff x="838830" y="11063901"/>
            <a:chExt cx="1600873" cy="1093148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048281"/>
              <a:chOff x="1146234" y="11315003"/>
              <a:chExt cx="1292468" cy="1048281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flipV="1">
                <a:off x="1855668" y="11522416"/>
                <a:ext cx="277590" cy="6491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0147" y="12235060"/>
                <a:ext cx="307377" cy="12822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19" y="12173008"/>
                <a:ext cx="271778" cy="620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477" y="12038866"/>
                <a:ext cx="264933" cy="1294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8" name="直接箭头连接符 907"/>
          <p:cNvCxnSpPr>
            <a:stCxn id="1336" idx="2"/>
          </p:cNvCxnSpPr>
          <p:nvPr/>
        </p:nvCxnSpPr>
        <p:spPr>
          <a:xfrm flipH="1">
            <a:off x="6499564" y="14050686"/>
            <a:ext cx="2388" cy="75642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3" name="组合 1162"/>
          <p:cNvGrpSpPr/>
          <p:nvPr/>
        </p:nvGrpSpPr>
        <p:grpSpPr>
          <a:xfrm>
            <a:off x="4079998" y="8689597"/>
            <a:ext cx="1423696" cy="1281762"/>
            <a:chOff x="4797156" y="5976252"/>
            <a:chExt cx="1625261" cy="1724777"/>
          </a:xfrm>
        </p:grpSpPr>
        <p:sp>
          <p:nvSpPr>
            <p:cNvPr id="1164" name="圆角矩形 1163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流程图: 接点 1164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6" name="流程图: 接点 1165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7" name="流程图: 接点 1166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8" name="流程图: 接点 1167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9" name="直接连接符 1168"/>
            <p:cNvCxnSpPr>
              <a:stCxn id="1165" idx="5"/>
              <a:endCxn id="1168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直接连接符 1169"/>
            <p:cNvCxnSpPr>
              <a:stCxn id="1167" idx="4"/>
              <a:endCxn id="1168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直接连接符 1170"/>
            <p:cNvCxnSpPr>
              <a:stCxn id="1168" idx="4"/>
              <a:endCxn id="1166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左大括号 147"/>
          <p:cNvSpPr/>
          <p:nvPr/>
        </p:nvSpPr>
        <p:spPr>
          <a:xfrm rot="5400000">
            <a:off x="6168171" y="5772865"/>
            <a:ext cx="497196" cy="5088110"/>
          </a:xfrm>
          <a:prstGeom prst="leftBrace">
            <a:avLst>
              <a:gd name="adj1" fmla="val 72225"/>
              <a:gd name="adj2" fmla="val 503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2" name="组合 1221"/>
          <p:cNvGrpSpPr/>
          <p:nvPr/>
        </p:nvGrpSpPr>
        <p:grpSpPr>
          <a:xfrm>
            <a:off x="7396143" y="8687025"/>
            <a:ext cx="1423696" cy="1281762"/>
            <a:chOff x="4797156" y="5976252"/>
            <a:chExt cx="1625261" cy="1724777"/>
          </a:xfrm>
        </p:grpSpPr>
        <p:sp>
          <p:nvSpPr>
            <p:cNvPr id="1223" name="圆角矩形 1222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4" name="流程图: 接点 1223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5" name="流程图: 接点 1224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流程图: 接点 1225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7" name="流程图: 接点 1226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8" name="直接连接符 1227"/>
            <p:cNvCxnSpPr>
              <a:stCxn id="1224" idx="5"/>
              <a:endCxn id="1227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直接连接符 1228"/>
            <p:cNvCxnSpPr>
              <a:stCxn id="1226" idx="4"/>
              <a:endCxn id="1227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直接连接符 1229"/>
            <p:cNvCxnSpPr>
              <a:stCxn id="1227" idx="4"/>
              <a:endCxn id="1225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组合 1230"/>
          <p:cNvGrpSpPr/>
          <p:nvPr/>
        </p:nvGrpSpPr>
        <p:grpSpPr>
          <a:xfrm>
            <a:off x="5719986" y="8689038"/>
            <a:ext cx="1423696" cy="1281762"/>
            <a:chOff x="4797156" y="5976252"/>
            <a:chExt cx="1625261" cy="1724777"/>
          </a:xfrm>
        </p:grpSpPr>
        <p:sp>
          <p:nvSpPr>
            <p:cNvPr id="1232" name="圆角矩形 1231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流程图: 接点 1232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4" name="流程图: 接点 1233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5" name="流程图: 接点 1234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6" name="流程图: 接点 1235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7" name="直接连接符 1236"/>
            <p:cNvCxnSpPr>
              <a:stCxn id="1233" idx="5"/>
              <a:endCxn id="1236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直接连接符 1237"/>
            <p:cNvCxnSpPr>
              <a:stCxn id="1235" idx="4"/>
              <a:endCxn id="1236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直接连接符 1238"/>
            <p:cNvCxnSpPr>
              <a:stCxn id="1236" idx="4"/>
              <a:endCxn id="1234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6" name="组合 1245"/>
          <p:cNvGrpSpPr/>
          <p:nvPr/>
        </p:nvGrpSpPr>
        <p:grpSpPr>
          <a:xfrm>
            <a:off x="5515108" y="12382261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47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组合 1262"/>
          <p:cNvGrpSpPr/>
          <p:nvPr/>
        </p:nvGrpSpPr>
        <p:grpSpPr>
          <a:xfrm>
            <a:off x="5717588" y="12524758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64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组合 1279"/>
          <p:cNvGrpSpPr/>
          <p:nvPr/>
        </p:nvGrpSpPr>
        <p:grpSpPr>
          <a:xfrm>
            <a:off x="5871032" y="12673634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81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7" name="右箭头 1296"/>
          <p:cNvSpPr/>
          <p:nvPr/>
        </p:nvSpPr>
        <p:spPr>
          <a:xfrm rot="5400000">
            <a:off x="6151849" y="10062856"/>
            <a:ext cx="641694" cy="632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8" name="矩形 1297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524474" y="7311054"/>
            <a:ext cx="1674001" cy="61213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流程图: 手动操作 218"/>
          <p:cNvSpPr/>
          <p:nvPr/>
        </p:nvSpPr>
        <p:spPr>
          <a:xfrm>
            <a:off x="5020568" y="10817499"/>
            <a:ext cx="3209192" cy="747134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流图卷积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322" name="组合 1321"/>
          <p:cNvGrpSpPr/>
          <p:nvPr/>
        </p:nvGrpSpPr>
        <p:grpSpPr>
          <a:xfrm>
            <a:off x="6003292" y="12757565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323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矩形 1338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660723" y="14778004"/>
            <a:ext cx="1674001" cy="61213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梯形 219"/>
          <p:cNvSpPr/>
          <p:nvPr/>
        </p:nvSpPr>
        <p:spPr>
          <a:xfrm rot="5400000">
            <a:off x="8168918" y="13867671"/>
            <a:ext cx="1594864" cy="562726"/>
          </a:xfrm>
          <a:prstGeom prst="trapezoid">
            <a:avLst>
              <a:gd name="adj" fmla="val 5208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0" name="肘形连接符 1339"/>
          <p:cNvCxnSpPr>
            <a:endCxn id="220" idx="2"/>
          </p:cNvCxnSpPr>
          <p:nvPr/>
        </p:nvCxnSpPr>
        <p:spPr>
          <a:xfrm>
            <a:off x="7349428" y="13342444"/>
            <a:ext cx="1335559" cy="806590"/>
          </a:xfrm>
          <a:prstGeom prst="bentConnector3">
            <a:avLst>
              <a:gd name="adj1" fmla="val 49133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肘形连接符 1340"/>
          <p:cNvCxnSpPr>
            <a:stCxn id="1339" idx="3"/>
            <a:endCxn id="220" idx="2"/>
          </p:cNvCxnSpPr>
          <p:nvPr/>
        </p:nvCxnSpPr>
        <p:spPr>
          <a:xfrm flipV="1">
            <a:off x="7334724" y="14149034"/>
            <a:ext cx="1350263" cy="935039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直接箭头连接符 1341"/>
          <p:cNvCxnSpPr>
            <a:stCxn id="220" idx="0"/>
          </p:cNvCxnSpPr>
          <p:nvPr/>
        </p:nvCxnSpPr>
        <p:spPr>
          <a:xfrm>
            <a:off x="9247713" y="14149034"/>
            <a:ext cx="6921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3" name="右箭头 1342"/>
          <p:cNvSpPr/>
          <p:nvPr/>
        </p:nvSpPr>
        <p:spPr>
          <a:xfrm rot="5400000">
            <a:off x="6202596" y="11641710"/>
            <a:ext cx="583819" cy="58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4" name="文本框 1343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5689238" y="4923768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轨迹序列输入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7" name="文本框 1346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7936956" y="7903683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8" name="文本框 1347"/>
          <p:cNvSpPr txBox="1"/>
          <p:nvPr/>
        </p:nvSpPr>
        <p:spPr>
          <a:xfrm>
            <a:off x="3863340" y="12912070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图卷积空间特征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9" name="文本框 1348"/>
          <p:cNvSpPr txBox="1"/>
          <p:nvPr/>
        </p:nvSpPr>
        <p:spPr>
          <a:xfrm>
            <a:off x="10037224" y="1006778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预测轨迹输出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72" name="组合 1371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10037224" y="10491063"/>
            <a:ext cx="1509560" cy="1675496"/>
            <a:chOff x="12981212" y="11869029"/>
            <a:chExt cx="1509560" cy="1675496"/>
          </a:xfrm>
        </p:grpSpPr>
        <p:sp>
          <p:nvSpPr>
            <p:cNvPr id="1373" name="矩形 1372"/>
            <p:cNvSpPr/>
            <p:nvPr/>
          </p:nvSpPr>
          <p:spPr>
            <a:xfrm>
              <a:off x="12981212" y="11869029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1374" name="曲线连接符 1373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曲线连接符 1374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6" name="曲线连接符 1375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7" name="曲线连接符 1376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8" name="曲线连接符 1377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曲线连接符 1378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曲线连接符 1379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曲线连接符 1380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2" name="直接箭头连接符 1381"/>
          <p:cNvCxnSpPr>
            <a:stCxn id="1423" idx="0"/>
            <a:endCxn id="1384" idx="2"/>
          </p:cNvCxnSpPr>
          <p:nvPr/>
        </p:nvCxnSpPr>
        <p:spPr>
          <a:xfrm flipV="1">
            <a:off x="10787349" y="13040404"/>
            <a:ext cx="0" cy="38983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直接箭头连接符 1382"/>
          <p:cNvCxnSpPr>
            <a:stCxn id="1384" idx="0"/>
            <a:endCxn id="1373" idx="2"/>
          </p:cNvCxnSpPr>
          <p:nvPr/>
        </p:nvCxnSpPr>
        <p:spPr>
          <a:xfrm flipV="1">
            <a:off x="10787349" y="12166559"/>
            <a:ext cx="4655" cy="41694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4" name="梯形 1383">
            <a:extLst>
              <a:ext uri="{FF2B5EF4-FFF2-40B4-BE49-F238E27FC236}">
                <a16:creationId xmlns:a16="http://schemas.microsoft.com/office/drawing/2014/main" id="{D96269D0-7BE1-4877-B588-A17B85572ED6}"/>
              </a:ext>
            </a:extLst>
          </p:cNvPr>
          <p:cNvSpPr/>
          <p:nvPr/>
        </p:nvSpPr>
        <p:spPr>
          <a:xfrm>
            <a:off x="10290436" y="12583508"/>
            <a:ext cx="993826" cy="45689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TCNs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5" name="组合 1384"/>
          <p:cNvGrpSpPr/>
          <p:nvPr/>
        </p:nvGrpSpPr>
        <p:grpSpPr>
          <a:xfrm>
            <a:off x="9956248" y="13430242"/>
            <a:ext cx="1741272" cy="1580391"/>
            <a:chOff x="9586768" y="3310966"/>
            <a:chExt cx="1216860" cy="1040902"/>
          </a:xfrm>
        </p:grpSpPr>
        <p:grpSp>
          <p:nvGrpSpPr>
            <p:cNvPr id="1386" name="Google Shape;3864;p65"/>
            <p:cNvGrpSpPr/>
            <p:nvPr/>
          </p:nvGrpSpPr>
          <p:grpSpPr>
            <a:xfrm>
              <a:off x="9586768" y="3310966"/>
              <a:ext cx="929282" cy="851696"/>
              <a:chOff x="6240000" y="821025"/>
              <a:chExt cx="2323200" cy="2134500"/>
            </a:xfrm>
          </p:grpSpPr>
          <p:sp>
            <p:nvSpPr>
              <p:cNvPr id="1421" name="Google Shape;3866;p65"/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2" name="Google Shape;3867;p65"/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3" name="Google Shape;3868;p65"/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4" name="Google Shape;3869;p65"/>
              <p:cNvSpPr/>
              <p:nvPr/>
            </p:nvSpPr>
            <p:spPr>
              <a:xfrm flipH="1">
                <a:off x="79824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5" name="Google Shape;3871;p65"/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6" name="Google Shape;3872;p65"/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7" name="Google Shape;3873;p65"/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8" name="Google Shape;3874;p65"/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9" name="Google Shape;3876;p65"/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0" name="Google Shape;3877;p65"/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1" name="Google Shape;3878;p65"/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2" name="Google Shape;3879;p65"/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3" name="Google Shape;3881;p65"/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4" name="Google Shape;3882;p65"/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5" name="Google Shape;3883;p65"/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6" name="Google Shape;3884;p65"/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1387" name="Google Shape;3891;p65"/>
            <p:cNvGrpSpPr/>
            <p:nvPr/>
          </p:nvGrpSpPr>
          <p:grpSpPr>
            <a:xfrm>
              <a:off x="9734143" y="3387471"/>
              <a:ext cx="929282" cy="851696"/>
              <a:chOff x="5950075" y="854725"/>
              <a:chExt cx="2323200" cy="2134500"/>
            </a:xfrm>
          </p:grpSpPr>
          <p:sp>
            <p:nvSpPr>
              <p:cNvPr id="1405" name="Google Shape;3893;p65"/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3894;p65"/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3895;p65"/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3896;p65"/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3898;p65"/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3899;p65"/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3900;p65"/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3901;p65"/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3903;p65"/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3904;p65"/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3905;p65"/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3906;p65"/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3908;p65"/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3909;p65"/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3910;p65"/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3911;p65"/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8" name="Google Shape;3918;p65"/>
            <p:cNvGrpSpPr/>
            <p:nvPr/>
          </p:nvGrpSpPr>
          <p:grpSpPr>
            <a:xfrm>
              <a:off x="9874346" y="3500172"/>
              <a:ext cx="929282" cy="851696"/>
              <a:chOff x="2854300" y="1168125"/>
              <a:chExt cx="2323200" cy="2134500"/>
            </a:xfrm>
          </p:grpSpPr>
          <p:sp>
            <p:nvSpPr>
              <p:cNvPr id="1389" name="Google Shape;3920;p65"/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3921;p65"/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3922;p65"/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3923;p65"/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3925;p65"/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3926;p65"/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3927;p65"/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3928;p65"/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3930;p65"/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3931;p65"/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3932;p65"/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3933;p65"/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3935;p65"/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3936;p65"/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3937;p65"/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3938;p65"/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7" name="文本框 1436"/>
          <p:cNvSpPr txBox="1"/>
          <p:nvPr/>
        </p:nvSpPr>
        <p:spPr>
          <a:xfrm>
            <a:off x="10106221" y="15067769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zh-CN" altLang="en-US" sz="1670" b="1">
                <a:latin typeface="Times New Roman" panose="02020603050405020304" pitchFamily="18" charset="0"/>
                <a:cs typeface="Times New Roman" panose="02020603050405020304" pitchFamily="18" charset="0"/>
              </a:rPr>
              <a:t>依赖</a:t>
            </a:r>
            <a:r>
              <a:rPr lang="zh-CN" altLang="en-US" sz="167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>
            <a:stCxn id="1015" idx="2"/>
            <a:endCxn id="1298" idx="0"/>
          </p:cNvCxnSpPr>
          <p:nvPr/>
        </p:nvCxnSpPr>
        <p:spPr>
          <a:xfrm>
            <a:off x="6356760" y="6677512"/>
            <a:ext cx="4715" cy="6335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8" name="直接箭头连接符 907"/>
          <p:cNvCxnSpPr>
            <a:stCxn id="1336" idx="2"/>
          </p:cNvCxnSpPr>
          <p:nvPr/>
        </p:nvCxnSpPr>
        <p:spPr>
          <a:xfrm flipH="1">
            <a:off x="6245564" y="14050686"/>
            <a:ext cx="2388" cy="75642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3" name="组合 1162"/>
          <p:cNvGrpSpPr/>
          <p:nvPr/>
        </p:nvGrpSpPr>
        <p:grpSpPr>
          <a:xfrm>
            <a:off x="2906866" y="8866001"/>
            <a:ext cx="1423696" cy="1281762"/>
            <a:chOff x="4797156" y="5976252"/>
            <a:chExt cx="1625261" cy="1724777"/>
          </a:xfrm>
        </p:grpSpPr>
        <p:sp>
          <p:nvSpPr>
            <p:cNvPr id="1164" name="圆角矩形 1163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流程图: 接点 1164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6" name="流程图: 接点 1165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7" name="流程图: 接点 1166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8" name="流程图: 接点 1167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9" name="直接连接符 1168"/>
            <p:cNvCxnSpPr>
              <a:stCxn id="1165" idx="5"/>
              <a:endCxn id="1168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直接连接符 1169"/>
            <p:cNvCxnSpPr>
              <a:stCxn id="1167" idx="4"/>
              <a:endCxn id="1168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直接连接符 1170"/>
            <p:cNvCxnSpPr>
              <a:stCxn id="1168" idx="4"/>
              <a:endCxn id="1166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左大括号 147"/>
          <p:cNvSpPr/>
          <p:nvPr/>
        </p:nvSpPr>
        <p:spPr>
          <a:xfrm rot="5400000">
            <a:off x="5914171" y="5772865"/>
            <a:ext cx="497196" cy="5088110"/>
          </a:xfrm>
          <a:prstGeom prst="leftBrace">
            <a:avLst>
              <a:gd name="adj1" fmla="val 72225"/>
              <a:gd name="adj2" fmla="val 503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2" name="组合 1221"/>
          <p:cNvGrpSpPr/>
          <p:nvPr/>
        </p:nvGrpSpPr>
        <p:grpSpPr>
          <a:xfrm>
            <a:off x="6223011" y="8863429"/>
            <a:ext cx="1423696" cy="1281762"/>
            <a:chOff x="4797156" y="5976252"/>
            <a:chExt cx="1625261" cy="1724777"/>
          </a:xfrm>
        </p:grpSpPr>
        <p:sp>
          <p:nvSpPr>
            <p:cNvPr id="1223" name="圆角矩形 1222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4" name="流程图: 接点 1223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5" name="流程图: 接点 1224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流程图: 接点 1225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7" name="流程图: 接点 1226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8" name="直接连接符 1227"/>
            <p:cNvCxnSpPr>
              <a:stCxn id="1224" idx="5"/>
              <a:endCxn id="1227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直接连接符 1228"/>
            <p:cNvCxnSpPr>
              <a:stCxn id="1226" idx="4"/>
              <a:endCxn id="1227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直接连接符 1229"/>
            <p:cNvCxnSpPr>
              <a:stCxn id="1227" idx="4"/>
              <a:endCxn id="1225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组合 1230"/>
          <p:cNvGrpSpPr/>
          <p:nvPr/>
        </p:nvGrpSpPr>
        <p:grpSpPr>
          <a:xfrm>
            <a:off x="4546854" y="8865442"/>
            <a:ext cx="1423696" cy="1281762"/>
            <a:chOff x="4797156" y="5976252"/>
            <a:chExt cx="1625261" cy="1724777"/>
          </a:xfrm>
        </p:grpSpPr>
        <p:sp>
          <p:nvSpPr>
            <p:cNvPr id="1232" name="圆角矩形 1231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流程图: 接点 1232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4" name="流程图: 接点 1233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5" name="流程图: 接点 1234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6" name="流程图: 接点 1235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7" name="直接连接符 1236"/>
            <p:cNvCxnSpPr>
              <a:stCxn id="1233" idx="5"/>
              <a:endCxn id="1236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直接连接符 1237"/>
            <p:cNvCxnSpPr>
              <a:stCxn id="1235" idx="4"/>
              <a:endCxn id="1236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直接连接符 1238"/>
            <p:cNvCxnSpPr>
              <a:stCxn id="1236" idx="4"/>
              <a:endCxn id="1234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6" name="组合 1245"/>
          <p:cNvGrpSpPr/>
          <p:nvPr/>
        </p:nvGrpSpPr>
        <p:grpSpPr>
          <a:xfrm>
            <a:off x="5261108" y="12382261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47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组合 1262"/>
          <p:cNvGrpSpPr/>
          <p:nvPr/>
        </p:nvGrpSpPr>
        <p:grpSpPr>
          <a:xfrm>
            <a:off x="5463588" y="12524758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64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组合 1279"/>
          <p:cNvGrpSpPr/>
          <p:nvPr/>
        </p:nvGrpSpPr>
        <p:grpSpPr>
          <a:xfrm>
            <a:off x="5617032" y="12673634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81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7" name="右箭头 1296"/>
          <p:cNvSpPr/>
          <p:nvPr/>
        </p:nvSpPr>
        <p:spPr>
          <a:xfrm rot="5400000">
            <a:off x="5772657" y="10129608"/>
            <a:ext cx="641694" cy="632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8" name="矩形 1297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270474" y="7311054"/>
            <a:ext cx="1674001" cy="61213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流程图: 手动操作 218"/>
          <p:cNvSpPr/>
          <p:nvPr/>
        </p:nvSpPr>
        <p:spPr>
          <a:xfrm>
            <a:off x="4523872" y="10807111"/>
            <a:ext cx="3209192" cy="747134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流图卷积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322" name="组合 1321"/>
          <p:cNvGrpSpPr/>
          <p:nvPr/>
        </p:nvGrpSpPr>
        <p:grpSpPr>
          <a:xfrm>
            <a:off x="5749292" y="12757565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323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矩形 1338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406723" y="14778004"/>
            <a:ext cx="1674001" cy="61213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梯形 219"/>
          <p:cNvSpPr/>
          <p:nvPr/>
        </p:nvSpPr>
        <p:spPr>
          <a:xfrm rot="5400000">
            <a:off x="8081137" y="13889237"/>
            <a:ext cx="1594864" cy="562726"/>
          </a:xfrm>
          <a:prstGeom prst="trapezoid">
            <a:avLst>
              <a:gd name="adj" fmla="val 5208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0" name="肘形连接符 1339"/>
          <p:cNvCxnSpPr>
            <a:endCxn id="220" idx="2"/>
          </p:cNvCxnSpPr>
          <p:nvPr/>
        </p:nvCxnSpPr>
        <p:spPr>
          <a:xfrm>
            <a:off x="7095428" y="13342444"/>
            <a:ext cx="1501778" cy="828156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肘形连接符 1340"/>
          <p:cNvCxnSpPr>
            <a:stCxn id="1339" idx="3"/>
            <a:endCxn id="220" idx="2"/>
          </p:cNvCxnSpPr>
          <p:nvPr/>
        </p:nvCxnSpPr>
        <p:spPr>
          <a:xfrm flipV="1">
            <a:off x="7080724" y="14170600"/>
            <a:ext cx="1516482" cy="913473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直接箭头连接符 1341"/>
          <p:cNvCxnSpPr/>
          <p:nvPr/>
        </p:nvCxnSpPr>
        <p:spPr>
          <a:xfrm>
            <a:off x="9231714" y="14175668"/>
            <a:ext cx="6921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3" name="右箭头 1342"/>
          <p:cNvSpPr/>
          <p:nvPr/>
        </p:nvSpPr>
        <p:spPr>
          <a:xfrm rot="5400000">
            <a:off x="5807769" y="11679967"/>
            <a:ext cx="583819" cy="58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4" name="文本框 1343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5435238" y="4923768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轨迹序列输入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8" name="文本框 1347"/>
          <p:cNvSpPr txBox="1"/>
          <p:nvPr/>
        </p:nvSpPr>
        <p:spPr>
          <a:xfrm>
            <a:off x="3609340" y="12912070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图卷积空间特征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9" name="文本框 1348"/>
          <p:cNvSpPr txBox="1"/>
          <p:nvPr/>
        </p:nvSpPr>
        <p:spPr>
          <a:xfrm>
            <a:off x="10037224" y="1006778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预测轨迹输出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72" name="组合 1371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10037224" y="10491063"/>
            <a:ext cx="1509560" cy="1675496"/>
            <a:chOff x="12981212" y="11869029"/>
            <a:chExt cx="1509560" cy="1675496"/>
          </a:xfrm>
        </p:grpSpPr>
        <p:sp>
          <p:nvSpPr>
            <p:cNvPr id="1373" name="矩形 1372"/>
            <p:cNvSpPr/>
            <p:nvPr/>
          </p:nvSpPr>
          <p:spPr>
            <a:xfrm>
              <a:off x="12981212" y="11869029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1374" name="曲线连接符 1373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曲线连接符 1374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6" name="曲线连接符 1375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7" name="曲线连接符 1376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8" name="曲线连接符 1377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曲线连接符 1378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曲线连接符 1379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曲线连接符 1380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2" name="直接箭头连接符 1381"/>
          <p:cNvCxnSpPr>
            <a:stCxn id="1423" idx="0"/>
            <a:endCxn id="1384" idx="2"/>
          </p:cNvCxnSpPr>
          <p:nvPr/>
        </p:nvCxnSpPr>
        <p:spPr>
          <a:xfrm flipV="1">
            <a:off x="10787349" y="13040404"/>
            <a:ext cx="0" cy="38983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直接箭头连接符 1382"/>
          <p:cNvCxnSpPr>
            <a:stCxn id="1384" idx="0"/>
            <a:endCxn id="1373" idx="2"/>
          </p:cNvCxnSpPr>
          <p:nvPr/>
        </p:nvCxnSpPr>
        <p:spPr>
          <a:xfrm flipV="1">
            <a:off x="10787349" y="12166559"/>
            <a:ext cx="4655" cy="41694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4" name="梯形 1383">
            <a:extLst>
              <a:ext uri="{FF2B5EF4-FFF2-40B4-BE49-F238E27FC236}">
                <a16:creationId xmlns:a16="http://schemas.microsoft.com/office/drawing/2014/main" id="{D96269D0-7BE1-4877-B588-A17B85572ED6}"/>
              </a:ext>
            </a:extLst>
          </p:cNvPr>
          <p:cNvSpPr/>
          <p:nvPr/>
        </p:nvSpPr>
        <p:spPr>
          <a:xfrm>
            <a:off x="10290436" y="12583508"/>
            <a:ext cx="993826" cy="45689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TCNs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5" name="组合 1384"/>
          <p:cNvGrpSpPr/>
          <p:nvPr/>
        </p:nvGrpSpPr>
        <p:grpSpPr>
          <a:xfrm>
            <a:off x="9956248" y="13430242"/>
            <a:ext cx="1741272" cy="1580391"/>
            <a:chOff x="9586768" y="3310966"/>
            <a:chExt cx="1216860" cy="1040902"/>
          </a:xfrm>
        </p:grpSpPr>
        <p:grpSp>
          <p:nvGrpSpPr>
            <p:cNvPr id="1386" name="Google Shape;3864;p65"/>
            <p:cNvGrpSpPr/>
            <p:nvPr/>
          </p:nvGrpSpPr>
          <p:grpSpPr>
            <a:xfrm>
              <a:off x="9586768" y="3310966"/>
              <a:ext cx="929282" cy="851696"/>
              <a:chOff x="6240000" y="821025"/>
              <a:chExt cx="2323200" cy="2134500"/>
            </a:xfrm>
          </p:grpSpPr>
          <p:sp>
            <p:nvSpPr>
              <p:cNvPr id="1421" name="Google Shape;3866;p65"/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2" name="Google Shape;3867;p65"/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3" name="Google Shape;3868;p65"/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4" name="Google Shape;3869;p65"/>
              <p:cNvSpPr/>
              <p:nvPr/>
            </p:nvSpPr>
            <p:spPr>
              <a:xfrm flipH="1">
                <a:off x="79824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5" name="Google Shape;3871;p65"/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6" name="Google Shape;3872;p65"/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7" name="Google Shape;3873;p65"/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8" name="Google Shape;3874;p65"/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9" name="Google Shape;3876;p65"/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0" name="Google Shape;3877;p65"/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1" name="Google Shape;3878;p65"/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2" name="Google Shape;3879;p65"/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3" name="Google Shape;3881;p65"/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4" name="Google Shape;3882;p65"/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5" name="Google Shape;3883;p65"/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6" name="Google Shape;3884;p65"/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1387" name="Google Shape;3891;p65"/>
            <p:cNvGrpSpPr/>
            <p:nvPr/>
          </p:nvGrpSpPr>
          <p:grpSpPr>
            <a:xfrm>
              <a:off x="9734143" y="3387471"/>
              <a:ext cx="929282" cy="851696"/>
              <a:chOff x="5950075" y="854725"/>
              <a:chExt cx="2323200" cy="2134500"/>
            </a:xfrm>
          </p:grpSpPr>
          <p:sp>
            <p:nvSpPr>
              <p:cNvPr id="1405" name="Google Shape;3893;p65"/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3894;p65"/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3895;p65"/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3896;p65"/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3898;p65"/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3899;p65"/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3900;p65"/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3901;p65"/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3903;p65"/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3904;p65"/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3905;p65"/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3906;p65"/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3908;p65"/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3909;p65"/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3910;p65"/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3911;p65"/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8" name="Google Shape;3918;p65"/>
            <p:cNvGrpSpPr/>
            <p:nvPr/>
          </p:nvGrpSpPr>
          <p:grpSpPr>
            <a:xfrm>
              <a:off x="9874346" y="3500172"/>
              <a:ext cx="929282" cy="851696"/>
              <a:chOff x="2854300" y="1168125"/>
              <a:chExt cx="2323200" cy="2134500"/>
            </a:xfrm>
          </p:grpSpPr>
          <p:sp>
            <p:nvSpPr>
              <p:cNvPr id="1389" name="Google Shape;3920;p65"/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3921;p65"/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3922;p65"/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3923;p65"/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3925;p65"/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3926;p65"/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3927;p65"/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3928;p65"/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3930;p65"/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3931;p65"/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3932;p65"/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3933;p65"/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3935;p65"/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3936;p65"/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3937;p65"/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3938;p65"/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7" name="文本框 1436"/>
          <p:cNvSpPr txBox="1"/>
          <p:nvPr/>
        </p:nvSpPr>
        <p:spPr>
          <a:xfrm>
            <a:off x="10106221" y="15067769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zh-CN" altLang="en-US" sz="1670" b="1">
                <a:latin typeface="Times New Roman" panose="02020603050405020304" pitchFamily="18" charset="0"/>
                <a:cs typeface="Times New Roman" panose="02020603050405020304" pitchFamily="18" charset="0"/>
              </a:rPr>
              <a:t>依赖</a:t>
            </a:r>
            <a:r>
              <a:rPr lang="zh-CN" altLang="en-US" sz="167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>
            <a:stCxn id="1015" idx="2"/>
            <a:endCxn id="1298" idx="0"/>
          </p:cNvCxnSpPr>
          <p:nvPr/>
        </p:nvCxnSpPr>
        <p:spPr>
          <a:xfrm>
            <a:off x="6102760" y="6677512"/>
            <a:ext cx="4715" cy="6335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图片 19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10037224" y="5546509"/>
            <a:ext cx="1454902" cy="1098455"/>
          </a:xfrm>
          <a:prstGeom prst="rect">
            <a:avLst/>
          </a:prstGeom>
        </p:spPr>
      </p:pic>
      <p:grpSp>
        <p:nvGrpSpPr>
          <p:cNvPr id="199" name="组合 198"/>
          <p:cNvGrpSpPr/>
          <p:nvPr/>
        </p:nvGrpSpPr>
        <p:grpSpPr>
          <a:xfrm>
            <a:off x="7658461" y="5545930"/>
            <a:ext cx="1264681" cy="1035341"/>
            <a:chOff x="3654000" y="9540000"/>
            <a:chExt cx="1440000" cy="1440000"/>
          </a:xfrm>
        </p:grpSpPr>
        <p:sp>
          <p:nvSpPr>
            <p:cNvPr id="200" name="流程图: 过程 199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4014000" y="990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流程图: 过程 200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365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流程图: 过程 201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流程图: 过程 202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473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流程图: 过程 203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流程图: 过程 204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3654000" y="10260000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流程图: 过程 205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流程图: 过程 206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473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流程图: 过程 207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401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流程图: 过程 208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3654000" y="1062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流程图: 过程 209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437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流程图: 过程 210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4734000" y="1062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流程图: 过程 211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4014000" y="954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流程图: 过程 212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365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流程图: 过程 213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437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流程图: 过程 214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473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流程图: 过程 215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7" name="直接箭头连接符 216"/>
          <p:cNvCxnSpPr>
            <a:stCxn id="236" idx="0"/>
          </p:cNvCxnSpPr>
          <p:nvPr/>
        </p:nvCxnSpPr>
        <p:spPr>
          <a:xfrm flipH="1">
            <a:off x="8923142" y="6072279"/>
            <a:ext cx="44746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/>
          <p:cNvGrpSpPr/>
          <p:nvPr/>
        </p:nvGrpSpPr>
        <p:grpSpPr>
          <a:xfrm>
            <a:off x="7856615" y="8830926"/>
            <a:ext cx="1423696" cy="1281762"/>
            <a:chOff x="4797156" y="5976252"/>
            <a:chExt cx="1625261" cy="1724777"/>
          </a:xfrm>
        </p:grpSpPr>
        <p:sp>
          <p:nvSpPr>
            <p:cNvPr id="222" name="圆角矩形 221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流程图: 接点 222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流程图: 接点 223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流程图: 接点 224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流程图: 接点 225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7" name="直接连接符 226"/>
            <p:cNvCxnSpPr>
              <a:stCxn id="223" idx="5"/>
              <a:endCxn id="226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225" idx="4"/>
              <a:endCxn id="226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226" idx="4"/>
              <a:endCxn id="224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箭头连接符 229"/>
          <p:cNvCxnSpPr/>
          <p:nvPr/>
        </p:nvCxnSpPr>
        <p:spPr>
          <a:xfrm flipV="1">
            <a:off x="6958628" y="6078103"/>
            <a:ext cx="696841" cy="665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梯形 235"/>
          <p:cNvSpPr/>
          <p:nvPr/>
        </p:nvSpPr>
        <p:spPr>
          <a:xfrm rot="16200000">
            <a:off x="9002594" y="5917993"/>
            <a:ext cx="1044595" cy="308573"/>
          </a:xfrm>
          <a:prstGeom prst="trapezoid">
            <a:avLst>
              <a:gd name="adj" fmla="val 5208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直接箭头连接符 250"/>
          <p:cNvCxnSpPr/>
          <p:nvPr/>
        </p:nvCxnSpPr>
        <p:spPr>
          <a:xfrm flipH="1">
            <a:off x="9685161" y="6079170"/>
            <a:ext cx="34608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肘形连接符 251"/>
          <p:cNvCxnSpPr/>
          <p:nvPr/>
        </p:nvCxnSpPr>
        <p:spPr>
          <a:xfrm rot="5400000">
            <a:off x="7083506" y="6454942"/>
            <a:ext cx="1061252" cy="1339310"/>
          </a:xfrm>
          <a:prstGeom prst="bentConnector2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5145940" y="5333940"/>
            <a:ext cx="1913639" cy="1343572"/>
            <a:chOff x="838830" y="11063901"/>
            <a:chExt cx="1600873" cy="1093148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048281"/>
              <a:chOff x="1146234" y="11315003"/>
              <a:chExt cx="1292468" cy="1048281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flipV="1">
                <a:off x="1855668" y="11522416"/>
                <a:ext cx="277590" cy="6491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0147" y="12235060"/>
                <a:ext cx="307377" cy="12822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19" y="12173008"/>
                <a:ext cx="271778" cy="620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477" y="12038866"/>
                <a:ext cx="264933" cy="1294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2" name="文本框 261"/>
          <p:cNvSpPr txBox="1"/>
          <p:nvPr/>
        </p:nvSpPr>
        <p:spPr>
          <a:xfrm>
            <a:off x="10072699" y="5063212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场景图像输入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7669449" y="5156092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图像特征图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2964756" y="8539570"/>
            <a:ext cx="128967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4616333" y="8526785"/>
            <a:ext cx="128967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速度</a:t>
            </a:r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6280900" y="8514940"/>
            <a:ext cx="128967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方向</a:t>
            </a:r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7997359" y="8514357"/>
            <a:ext cx="128967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</a:t>
            </a:r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9038720" y="4797845"/>
            <a:ext cx="1620532" cy="1223506"/>
          </a:xfrm>
          <a:prstGeom prst="rect">
            <a:avLst/>
          </a:prstGeom>
        </p:spPr>
      </p:pic>
      <p:sp>
        <p:nvSpPr>
          <p:cNvPr id="500" name="文本框 499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6530353" y="4320281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轨迹序列输入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9161746" y="7949924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图像特征图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6295482" y="4801039"/>
            <a:ext cx="1600873" cy="1093148"/>
            <a:chOff x="838830" y="11063901"/>
            <a:chExt cx="1600873" cy="1093148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048281"/>
              <a:chOff x="1146234" y="11315003"/>
              <a:chExt cx="1292468" cy="1048281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flipV="1">
                <a:off x="1855668" y="11522416"/>
                <a:ext cx="277590" cy="6491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0147" y="12235060"/>
                <a:ext cx="307377" cy="12822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19" y="12173008"/>
                <a:ext cx="271778" cy="620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477" y="12038866"/>
                <a:ext cx="264933" cy="1294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6" name="矩形 675">
            <a:extLst>
              <a:ext uri="{FF2B5EF4-FFF2-40B4-BE49-F238E27FC236}">
                <a16:creationId xmlns:a16="http://schemas.microsoft.com/office/drawing/2014/main" id="{BBB75603-647C-4FF6-9458-DD33A3A2F5C2}"/>
              </a:ext>
            </a:extLst>
          </p:cNvPr>
          <p:cNvSpPr/>
          <p:nvPr/>
        </p:nvSpPr>
        <p:spPr>
          <a:xfrm>
            <a:off x="6267177" y="10571488"/>
            <a:ext cx="1657201" cy="691800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5" name="直接箭头连接符 954"/>
          <p:cNvCxnSpPr>
            <a:stCxn id="1015" idx="2"/>
            <a:endCxn id="253" idx="0"/>
          </p:cNvCxnSpPr>
          <p:nvPr/>
        </p:nvCxnSpPr>
        <p:spPr>
          <a:xfrm flipH="1">
            <a:off x="7082674" y="5894187"/>
            <a:ext cx="13245" cy="88344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直接箭头连接符 957"/>
          <p:cNvCxnSpPr>
            <a:stCxn id="78" idx="2"/>
            <a:endCxn id="676" idx="0"/>
          </p:cNvCxnSpPr>
          <p:nvPr/>
        </p:nvCxnSpPr>
        <p:spPr>
          <a:xfrm>
            <a:off x="7093393" y="9710367"/>
            <a:ext cx="2385" cy="86112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直接箭头连接符 958"/>
          <p:cNvCxnSpPr>
            <a:stCxn id="978" idx="2"/>
            <a:endCxn id="106" idx="0"/>
          </p:cNvCxnSpPr>
          <p:nvPr/>
        </p:nvCxnSpPr>
        <p:spPr>
          <a:xfrm flipH="1">
            <a:off x="4457837" y="8212448"/>
            <a:ext cx="12333" cy="61796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6350233" y="6777633"/>
            <a:ext cx="1464881" cy="833131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170942" y="6566407"/>
            <a:ext cx="1440000" cy="1440000"/>
            <a:chOff x="3654000" y="9540000"/>
            <a:chExt cx="1440000" cy="1440000"/>
          </a:xfrm>
        </p:grpSpPr>
        <p:sp>
          <p:nvSpPr>
            <p:cNvPr id="386" name="流程图: 过程 385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4014000" y="990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流程图: 过程 386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365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流程图: 过程 387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流程图: 过程 388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473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流程图: 过程 389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流程图: 过程 390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3654000" y="10260000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流程图: 过程 391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流程图: 过程 392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473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流程图: 过程 393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401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流程图: 过程 394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3654000" y="1062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流程图: 过程 395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437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流程图: 过程 396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4734000" y="1062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流程图: 过程 397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4014000" y="954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流程图: 过程 398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365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流程图: 过程 399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437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流程图: 过程 400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473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流程图: 过程 1123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2" name="文本框 401"/>
          <p:cNvSpPr txBox="1"/>
          <p:nvPr/>
        </p:nvSpPr>
        <p:spPr>
          <a:xfrm>
            <a:off x="9046507" y="4317712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场景图像输入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948496" y="8830410"/>
                <a:ext cx="1018682" cy="698286"/>
              </a:xfrm>
              <a:prstGeom prst="rect">
                <a:avLst/>
              </a:prstGeom>
              <a:noFill/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496" y="8830410"/>
                <a:ext cx="1018682" cy="698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/>
          <p:cNvGrpSpPr/>
          <p:nvPr/>
        </p:nvGrpSpPr>
        <p:grpSpPr>
          <a:xfrm>
            <a:off x="3439708" y="8998183"/>
            <a:ext cx="8649957" cy="3184830"/>
            <a:chOff x="6022206" y="8841485"/>
            <a:chExt cx="8649957" cy="3184830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348007" y="10055843"/>
              <a:ext cx="1670627" cy="1332805"/>
              <a:chOff x="6776109" y="7079809"/>
              <a:chExt cx="1670627" cy="1332805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6776109" y="7137056"/>
                <a:ext cx="1670627" cy="1275558"/>
                <a:chOff x="5783879" y="6349752"/>
                <a:chExt cx="2077115" cy="1708964"/>
              </a:xfrm>
            </p:grpSpPr>
            <p:sp>
              <p:nvSpPr>
                <p:cNvPr id="478" name="矩形 477"/>
                <p:cNvSpPr/>
                <p:nvPr/>
              </p:nvSpPr>
              <p:spPr>
                <a:xfrm>
                  <a:off x="5783879" y="6349752"/>
                  <a:ext cx="2077115" cy="1708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5865761" y="6480529"/>
                  <a:ext cx="1888720" cy="1514083"/>
                  <a:chOff x="5865761" y="6480529"/>
                  <a:chExt cx="1888720" cy="1514083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7164824" y="7570095"/>
                    <a:ext cx="405929" cy="2710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6275955" y="6572415"/>
                    <a:ext cx="405929" cy="271017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229" name="矩形 228"/>
                  <p:cNvSpPr/>
                  <p:nvPr/>
                </p:nvSpPr>
                <p:spPr>
                  <a:xfrm>
                    <a:off x="7348552" y="6480529"/>
                    <a:ext cx="405929" cy="27101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cxnSp>
                <p:nvCxnSpPr>
                  <p:cNvPr id="114" name="直接箭头连接符 113"/>
                  <p:cNvCxnSpPr>
                    <a:cxnSpLocks/>
                    <a:stCxn id="131" idx="2"/>
                  </p:cNvCxnSpPr>
                  <p:nvPr/>
                </p:nvCxnSpPr>
                <p:spPr>
                  <a:xfrm flipH="1">
                    <a:off x="6065646" y="6843430"/>
                    <a:ext cx="413275" cy="82001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箭头连接符 116"/>
                  <p:cNvCxnSpPr>
                    <a:stCxn id="131" idx="3"/>
                    <a:endCxn id="229" idx="1"/>
                  </p:cNvCxnSpPr>
                  <p:nvPr/>
                </p:nvCxnSpPr>
                <p:spPr>
                  <a:xfrm flipV="1">
                    <a:off x="6681886" y="6616042"/>
                    <a:ext cx="666667" cy="91885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箭头连接符 119"/>
                  <p:cNvCxnSpPr>
                    <a:stCxn id="229" idx="2"/>
                    <a:endCxn id="40" idx="0"/>
                  </p:cNvCxnSpPr>
                  <p:nvPr/>
                </p:nvCxnSpPr>
                <p:spPr>
                  <a:xfrm flipH="1">
                    <a:off x="7367782" y="6751546"/>
                    <a:ext cx="183731" cy="81855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箭头连接符 122"/>
                  <p:cNvCxnSpPr>
                    <a:cxnSpLocks/>
                    <a:endCxn id="40" idx="1"/>
                  </p:cNvCxnSpPr>
                  <p:nvPr/>
                </p:nvCxnSpPr>
                <p:spPr>
                  <a:xfrm flipV="1">
                    <a:off x="6268607" y="7705608"/>
                    <a:ext cx="896211" cy="9335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箭头连接符 136"/>
                  <p:cNvCxnSpPr/>
                  <p:nvPr/>
                </p:nvCxnSpPr>
                <p:spPr>
                  <a:xfrm>
                    <a:off x="6685966" y="6878940"/>
                    <a:ext cx="478856" cy="6645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5F4E6254-AABF-4702-B596-019E8791F305}"/>
                      </a:ext>
                    </a:extLst>
                  </p:cNvPr>
                  <p:cNvSpPr/>
                  <p:nvPr/>
                </p:nvSpPr>
                <p:spPr>
                  <a:xfrm>
                    <a:off x="5865761" y="7674145"/>
                    <a:ext cx="399768" cy="3204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5" name="文本框 1054"/>
                  <p:cNvSpPr txBox="1"/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5" name="文本框 10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6" name="文本框 305"/>
            <p:cNvSpPr txBox="1"/>
            <p:nvPr/>
          </p:nvSpPr>
          <p:spPr>
            <a:xfrm>
              <a:off x="11890814" y="8841485"/>
              <a:ext cx="2781349" cy="34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7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预测轨迹输出</a:t>
              </a:r>
              <a:endPara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2" name="组合 741"/>
            <p:cNvGrpSpPr/>
            <p:nvPr/>
          </p:nvGrpSpPr>
          <p:grpSpPr>
            <a:xfrm>
              <a:off x="6234016" y="10477557"/>
              <a:ext cx="1670627" cy="1433539"/>
              <a:chOff x="5783880" y="6349752"/>
              <a:chExt cx="2077116" cy="1708964"/>
            </a:xfrm>
          </p:grpSpPr>
          <p:sp>
            <p:nvSpPr>
              <p:cNvPr id="743" name="矩形 742"/>
              <p:cNvSpPr/>
              <p:nvPr/>
            </p:nvSpPr>
            <p:spPr>
              <a:xfrm>
                <a:off x="5783880" y="6349752"/>
                <a:ext cx="2077116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44" name="组合 743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745" name="矩形 744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6" name="矩形 745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7" name="矩形 746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48" name="直接箭头连接符 747"/>
                <p:cNvCxnSpPr>
                  <a:cxnSpLocks/>
                  <a:stCxn id="746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直接箭头连接符 748"/>
                <p:cNvCxnSpPr>
                  <a:stCxn id="746" idx="3"/>
                  <a:endCxn id="747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直接箭头连接符 749"/>
                <p:cNvCxnSpPr>
                  <a:stCxn id="747" idx="2"/>
                  <a:endCxn id="745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直接箭头连接符 750"/>
                <p:cNvCxnSpPr>
                  <a:cxnSpLocks/>
                  <a:endCxn id="745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直接箭头连接符 751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4" name="矩形 753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sp>
          <p:nvSpPr>
            <p:cNvPr id="1043" name="文本框 1028"/>
            <p:cNvSpPr txBox="1"/>
            <p:nvPr/>
          </p:nvSpPr>
          <p:spPr>
            <a:xfrm>
              <a:off x="6668400" y="1063035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4" name="文本框 1028"/>
            <p:cNvSpPr txBox="1"/>
            <p:nvPr/>
          </p:nvSpPr>
          <p:spPr>
            <a:xfrm>
              <a:off x="6769860" y="1023421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5" name="文本框 1028"/>
            <p:cNvSpPr txBox="1"/>
            <p:nvPr/>
          </p:nvSpPr>
          <p:spPr>
            <a:xfrm>
              <a:off x="7633574" y="1016058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6" name="文本框 1028"/>
            <p:cNvSpPr txBox="1"/>
            <p:nvPr/>
          </p:nvSpPr>
          <p:spPr>
            <a:xfrm>
              <a:off x="7521341" y="10568801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文本框 1028"/>
            <p:cNvSpPr txBox="1"/>
            <p:nvPr/>
          </p:nvSpPr>
          <p:spPr>
            <a:xfrm>
              <a:off x="7407217" y="10921786"/>
              <a:ext cx="259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文本框 1052"/>
                <p:cNvSpPr txBox="1"/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3" name="文本框 10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blipFill>
                  <a:blip r:embed="rId6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文本框 1053"/>
                <p:cNvSpPr txBox="1"/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4" name="文本框 1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blipFill>
                  <a:blip r:embed="rId17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9" name="文本框 1058"/>
            <p:cNvSpPr txBox="1"/>
            <p:nvPr/>
          </p:nvSpPr>
          <p:spPr>
            <a:xfrm>
              <a:off x="6305449" y="1007847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0" name="文本框 1059"/>
            <p:cNvSpPr txBox="1"/>
            <p:nvPr/>
          </p:nvSpPr>
          <p:spPr>
            <a:xfrm>
              <a:off x="6182104" y="1044278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022206" y="10791918"/>
              <a:ext cx="1838293" cy="1234397"/>
              <a:chOff x="6156498" y="8426199"/>
              <a:chExt cx="1838293" cy="1234397"/>
            </a:xfrm>
          </p:grpSpPr>
          <p:sp>
            <p:nvSpPr>
              <p:cNvPr id="769" name="矩形 768"/>
              <p:cNvSpPr/>
              <p:nvPr/>
            </p:nvSpPr>
            <p:spPr>
              <a:xfrm>
                <a:off x="6183265" y="8493929"/>
                <a:ext cx="1811526" cy="1166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70" name="组合 769"/>
              <p:cNvGrpSpPr/>
              <p:nvPr/>
            </p:nvGrpSpPr>
            <p:grpSpPr>
              <a:xfrm>
                <a:off x="6390022" y="8595019"/>
                <a:ext cx="1519100" cy="1022294"/>
                <a:chOff x="5865761" y="6480529"/>
                <a:chExt cx="1888720" cy="1514083"/>
              </a:xfrm>
            </p:grpSpPr>
            <p:sp>
              <p:nvSpPr>
                <p:cNvPr id="771" name="矩形 770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2" name="矩形 771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3" name="矩形 772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74" name="直接箭头连接符 773"/>
                <p:cNvCxnSpPr>
                  <a:cxnSpLocks/>
                  <a:stCxn id="772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箭头连接符 774"/>
                <p:cNvCxnSpPr>
                  <a:stCxn id="772" idx="3"/>
                  <a:endCxn id="773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直接箭头连接符 775"/>
                <p:cNvCxnSpPr>
                  <a:stCxn id="773" idx="2"/>
                  <a:endCxn id="771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直接箭头连接符 776"/>
                <p:cNvCxnSpPr>
                  <a:cxnSpLocks/>
                  <a:endCxn id="771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直接箭头连接符 777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8" name="文本框 1027"/>
                  <p:cNvSpPr txBox="1"/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8" name="文本框 10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9" name="文本框 1038"/>
                  <p:cNvSpPr txBox="1"/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39" name="文本框 10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0" name="文本框 1039"/>
                  <p:cNvSpPr txBox="1"/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0" name="文本框 10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1" name="文本框 1040"/>
              <p:cNvSpPr txBox="1"/>
              <p:nvPr/>
            </p:nvSpPr>
            <p:spPr>
              <a:xfrm>
                <a:off x="6749303" y="8598607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" name="文本框 1028"/>
              <p:cNvSpPr txBox="1"/>
              <p:nvPr/>
            </p:nvSpPr>
            <p:spPr>
              <a:xfrm>
                <a:off x="7584837" y="8516661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" name="文本框 1048"/>
              <p:cNvSpPr txBox="1"/>
              <p:nvPr/>
            </p:nvSpPr>
            <p:spPr>
              <a:xfrm>
                <a:off x="6415599" y="9341458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0" name="文本框 1049"/>
              <p:cNvSpPr txBox="1"/>
              <p:nvPr/>
            </p:nvSpPr>
            <p:spPr>
              <a:xfrm>
                <a:off x="7441687" y="9248386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1" name="文本框 1050"/>
                  <p:cNvSpPr txBox="1"/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1" name="文本框 10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2" name="文本框 1051"/>
                  <p:cNvSpPr txBox="1"/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2" name="文本框 10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2" name="文本框 1061"/>
              <p:cNvSpPr txBox="1"/>
              <p:nvPr/>
            </p:nvSpPr>
            <p:spPr>
              <a:xfrm>
                <a:off x="6156498" y="8486324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589669" y="6375512"/>
            <a:ext cx="2120468" cy="1836936"/>
            <a:chOff x="1240310" y="9778666"/>
            <a:chExt cx="2120468" cy="1836936"/>
          </a:xfrm>
        </p:grpSpPr>
        <p:grpSp>
          <p:nvGrpSpPr>
            <p:cNvPr id="962" name="组合 961"/>
            <p:cNvGrpSpPr/>
            <p:nvPr/>
          </p:nvGrpSpPr>
          <p:grpSpPr>
            <a:xfrm>
              <a:off x="1646893" y="9778666"/>
              <a:ext cx="1713885" cy="1211397"/>
              <a:chOff x="5730096" y="6264558"/>
              <a:chExt cx="2130898" cy="1794158"/>
            </a:xfrm>
          </p:grpSpPr>
          <p:sp>
            <p:nvSpPr>
              <p:cNvPr id="1002" name="矩形 1001"/>
              <p:cNvSpPr/>
              <p:nvPr/>
            </p:nvSpPr>
            <p:spPr>
              <a:xfrm>
                <a:off x="5783879" y="6349752"/>
                <a:ext cx="2077115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1003" name="组合 1002"/>
              <p:cNvGrpSpPr/>
              <p:nvPr/>
            </p:nvGrpSpPr>
            <p:grpSpPr>
              <a:xfrm>
                <a:off x="5730096" y="6264558"/>
                <a:ext cx="2024385" cy="1730054"/>
                <a:chOff x="5730096" y="6264558"/>
                <a:chExt cx="2024385" cy="1730054"/>
              </a:xfrm>
            </p:grpSpPr>
            <p:sp>
              <p:nvSpPr>
                <p:cNvPr id="1004" name="矩形 1003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1005" name="矩形 1004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1006" name="矩形 1005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1007" name="直接箭头连接符 1006"/>
                <p:cNvCxnSpPr>
                  <a:cxnSpLocks/>
                  <a:stCxn id="1005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8" name="直接箭头连接符 1007"/>
                <p:cNvCxnSpPr>
                  <a:stCxn id="1005" idx="3"/>
                  <a:endCxn id="1006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直接箭头连接符 1008"/>
                <p:cNvCxnSpPr>
                  <a:stCxn id="1006" idx="2"/>
                  <a:endCxn id="1004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0" name="直接箭头连接符 1009"/>
                <p:cNvCxnSpPr>
                  <a:cxnSpLocks/>
                  <a:endCxn id="1004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1" name="直接箭头连接符 1010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2" name="文本框 1011"/>
                <p:cNvSpPr txBox="1"/>
                <p:nvPr/>
              </p:nvSpPr>
              <p:spPr>
                <a:xfrm>
                  <a:off x="5730096" y="6264558"/>
                  <a:ext cx="659459" cy="455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T= 1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3" name="矩形 1012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grpSp>
          <p:nvGrpSpPr>
            <p:cNvPr id="963" name="组合 962"/>
            <p:cNvGrpSpPr/>
            <p:nvPr/>
          </p:nvGrpSpPr>
          <p:grpSpPr>
            <a:xfrm>
              <a:off x="1502999" y="10143686"/>
              <a:ext cx="1670627" cy="1153877"/>
              <a:chOff x="5783880" y="6349752"/>
              <a:chExt cx="2077116" cy="1708964"/>
            </a:xfrm>
          </p:grpSpPr>
          <p:sp>
            <p:nvSpPr>
              <p:cNvPr id="990" name="矩形 989"/>
              <p:cNvSpPr/>
              <p:nvPr/>
            </p:nvSpPr>
            <p:spPr>
              <a:xfrm>
                <a:off x="5783880" y="6349752"/>
                <a:ext cx="2077116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991" name="组合 990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992" name="矩形 991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993" name="矩形 992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994" name="矩形 993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995" name="直接箭头连接符 994"/>
                <p:cNvCxnSpPr>
                  <a:cxnSpLocks/>
                  <a:stCxn id="993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6" name="直接箭头连接符 995"/>
                <p:cNvCxnSpPr>
                  <a:stCxn id="993" idx="3"/>
                  <a:endCxn id="994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直接箭头连接符 996"/>
                <p:cNvCxnSpPr>
                  <a:stCxn id="994" idx="2"/>
                  <a:endCxn id="992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8" name="直接箭头连接符 997"/>
                <p:cNvCxnSpPr>
                  <a:cxnSpLocks/>
                  <a:endCxn id="992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直接箭头连接符 998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1" name="矩形 1000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grpSp>
          <p:nvGrpSpPr>
            <p:cNvPr id="964" name="组合 963"/>
            <p:cNvGrpSpPr/>
            <p:nvPr/>
          </p:nvGrpSpPr>
          <p:grpSpPr>
            <a:xfrm>
              <a:off x="1285497" y="10461725"/>
              <a:ext cx="1670627" cy="1153877"/>
              <a:chOff x="5783880" y="6349753"/>
              <a:chExt cx="2077115" cy="1708965"/>
            </a:xfrm>
          </p:grpSpPr>
          <p:sp>
            <p:nvSpPr>
              <p:cNvPr id="978" name="矩形 977"/>
              <p:cNvSpPr/>
              <p:nvPr/>
            </p:nvSpPr>
            <p:spPr>
              <a:xfrm>
                <a:off x="5783880" y="6349753"/>
                <a:ext cx="2077115" cy="17089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979" name="组合 978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980" name="矩形 979"/>
                <p:cNvSpPr/>
                <p:nvPr/>
              </p:nvSpPr>
              <p:spPr>
                <a:xfrm>
                  <a:off x="7164824" y="7570094"/>
                  <a:ext cx="428174" cy="328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981" name="矩形 980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982" name="矩形 981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983" name="直接箭头连接符 982"/>
                <p:cNvCxnSpPr>
                  <a:cxnSpLocks/>
                  <a:stCxn id="981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4" name="直接箭头连接符 983"/>
                <p:cNvCxnSpPr>
                  <a:stCxn id="981" idx="3"/>
                  <a:endCxn id="982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直接箭头连接符 984"/>
                <p:cNvCxnSpPr>
                  <a:stCxn id="982" idx="2"/>
                  <a:endCxn id="980" idx="0"/>
                </p:cNvCxnSpPr>
                <p:nvPr/>
              </p:nvCxnSpPr>
              <p:spPr>
                <a:xfrm flipH="1">
                  <a:off x="7378912" y="6751546"/>
                  <a:ext cx="172606" cy="81854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直接箭头连接符 985"/>
                <p:cNvCxnSpPr>
                  <a:cxnSpLocks/>
                  <a:endCxn id="980" idx="1"/>
                </p:cNvCxnSpPr>
                <p:nvPr/>
              </p:nvCxnSpPr>
              <p:spPr>
                <a:xfrm flipV="1">
                  <a:off x="6268607" y="7734154"/>
                  <a:ext cx="896217" cy="6480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直接箭头连接符 986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9" name="矩形 988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sp>
          <p:nvSpPr>
            <p:cNvPr id="100" name="文本框 99"/>
            <p:cNvSpPr txBox="1"/>
            <p:nvPr/>
          </p:nvSpPr>
          <p:spPr>
            <a:xfrm>
              <a:off x="1354815" y="11302371"/>
              <a:ext cx="262520" cy="310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6" name="文本框 1015"/>
            <p:cNvSpPr txBox="1"/>
            <p:nvPr/>
          </p:nvSpPr>
          <p:spPr>
            <a:xfrm>
              <a:off x="2325466" y="10105820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8" name="文本框 1017"/>
            <p:cNvSpPr txBox="1"/>
            <p:nvPr/>
          </p:nvSpPr>
          <p:spPr>
            <a:xfrm>
              <a:off x="2105023" y="10811573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9" name="文本框 1018"/>
            <p:cNvSpPr txBox="1"/>
            <p:nvPr/>
          </p:nvSpPr>
          <p:spPr>
            <a:xfrm>
              <a:off x="1876636" y="11157896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0" name="文本框 1019"/>
            <p:cNvSpPr txBox="1"/>
            <p:nvPr/>
          </p:nvSpPr>
          <p:spPr>
            <a:xfrm>
              <a:off x="2506040" y="9782558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1" name="文本框 1020"/>
            <p:cNvSpPr txBox="1"/>
            <p:nvPr/>
          </p:nvSpPr>
          <p:spPr>
            <a:xfrm>
              <a:off x="2138532" y="10411268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" name="文本框 1026"/>
            <p:cNvSpPr txBox="1"/>
            <p:nvPr/>
          </p:nvSpPr>
          <p:spPr>
            <a:xfrm>
              <a:off x="2432462" y="11228792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9" name="文本框 1028"/>
            <p:cNvSpPr txBox="1"/>
            <p:nvPr/>
          </p:nvSpPr>
          <p:spPr>
            <a:xfrm>
              <a:off x="1634125" y="1095175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3" name="文本框 1032"/>
            <p:cNvSpPr txBox="1"/>
            <p:nvPr/>
          </p:nvSpPr>
          <p:spPr>
            <a:xfrm>
              <a:off x="1695212" y="10521448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4" name="文本框 1028"/>
            <p:cNvSpPr txBox="1"/>
            <p:nvPr/>
          </p:nvSpPr>
          <p:spPr>
            <a:xfrm>
              <a:off x="2100633" y="9914363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5" name="文本框 1028"/>
            <p:cNvSpPr txBox="1"/>
            <p:nvPr/>
          </p:nvSpPr>
          <p:spPr>
            <a:xfrm>
              <a:off x="1908923" y="1020812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6" name="文本框 1028"/>
            <p:cNvSpPr txBox="1"/>
            <p:nvPr/>
          </p:nvSpPr>
          <p:spPr>
            <a:xfrm>
              <a:off x="2984910" y="986209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7" name="文本框 1028"/>
            <p:cNvSpPr txBox="1"/>
            <p:nvPr/>
          </p:nvSpPr>
          <p:spPr>
            <a:xfrm>
              <a:off x="2802030" y="1016689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8" name="文本框 1028"/>
            <p:cNvSpPr txBox="1"/>
            <p:nvPr/>
          </p:nvSpPr>
          <p:spPr>
            <a:xfrm>
              <a:off x="2578510" y="1048185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6" name="文本框 1055"/>
            <p:cNvSpPr txBox="1"/>
            <p:nvPr/>
          </p:nvSpPr>
          <p:spPr>
            <a:xfrm>
              <a:off x="1462903" y="10094778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7" name="文本框 1056"/>
            <p:cNvSpPr txBox="1"/>
            <p:nvPr/>
          </p:nvSpPr>
          <p:spPr>
            <a:xfrm>
              <a:off x="1240310" y="1040865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文本框 417"/>
            <p:cNvSpPr txBox="1"/>
            <p:nvPr/>
          </p:nvSpPr>
          <p:spPr>
            <a:xfrm>
              <a:off x="2582593" y="1091411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972733" y="8714502"/>
            <a:ext cx="2296926" cy="995865"/>
            <a:chOff x="6019711" y="6481368"/>
            <a:chExt cx="2296926" cy="995865"/>
          </a:xfrm>
        </p:grpSpPr>
        <p:sp>
          <p:nvSpPr>
            <p:cNvPr id="277" name="文本框 276"/>
            <p:cNvSpPr txBox="1"/>
            <p:nvPr/>
          </p:nvSpPr>
          <p:spPr>
            <a:xfrm rot="6865018">
              <a:off x="7587082" y="6512983"/>
              <a:ext cx="485638" cy="97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63" dirty="0" smtClean="0"/>
                <a:t>…</a:t>
              </a:r>
              <a:endParaRPr lang="zh-CN" altLang="en-US" sz="2863" dirty="0"/>
            </a:p>
            <a:p>
              <a:endParaRPr lang="zh-CN" altLang="en-US" sz="2863" dirty="0"/>
            </a:p>
          </p:txBody>
        </p:sp>
        <p:sp>
          <p:nvSpPr>
            <p:cNvPr id="1082" name="文本框 1081"/>
            <p:cNvSpPr txBox="1"/>
            <p:nvPr/>
          </p:nvSpPr>
          <p:spPr>
            <a:xfrm>
              <a:off x="7754989" y="665536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文本框 1082"/>
            <p:cNvSpPr txBox="1"/>
            <p:nvPr/>
          </p:nvSpPr>
          <p:spPr>
            <a:xfrm>
              <a:off x="7662160" y="706359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019711" y="6481368"/>
              <a:ext cx="2241320" cy="9958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122537" y="6760800"/>
              <a:ext cx="1648784" cy="506785"/>
              <a:chOff x="8041623" y="14285742"/>
              <a:chExt cx="1648784" cy="506785"/>
            </a:xfrm>
          </p:grpSpPr>
          <p:sp>
            <p:nvSpPr>
              <p:cNvPr id="809" name="矩形 808"/>
              <p:cNvSpPr/>
              <p:nvPr/>
            </p:nvSpPr>
            <p:spPr>
              <a:xfrm rot="16200000">
                <a:off x="8085802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0" name="矩形 809"/>
              <p:cNvSpPr/>
              <p:nvPr/>
            </p:nvSpPr>
            <p:spPr>
              <a:xfrm rot="16200000">
                <a:off x="8036405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1" name="矩形 810"/>
              <p:cNvSpPr/>
              <p:nvPr/>
            </p:nvSpPr>
            <p:spPr>
              <a:xfrm rot="16200000">
                <a:off x="7969623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4" name="矩形 463"/>
              <p:cNvSpPr/>
              <p:nvPr/>
            </p:nvSpPr>
            <p:spPr>
              <a:xfrm rot="16200000">
                <a:off x="8530736" y="14357743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5" name="矩形 464"/>
              <p:cNvSpPr/>
              <p:nvPr/>
            </p:nvSpPr>
            <p:spPr>
              <a:xfrm rot="16200000">
                <a:off x="8481339" y="14432730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6" name="矩形 465"/>
              <p:cNvSpPr/>
              <p:nvPr/>
            </p:nvSpPr>
            <p:spPr>
              <a:xfrm rot="16200000">
                <a:off x="8414557" y="14504527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7" name="矩形 466"/>
              <p:cNvSpPr/>
              <p:nvPr/>
            </p:nvSpPr>
            <p:spPr>
              <a:xfrm rot="16200000">
                <a:off x="8969348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8" name="矩形 467"/>
              <p:cNvSpPr/>
              <p:nvPr/>
            </p:nvSpPr>
            <p:spPr>
              <a:xfrm rot="16200000">
                <a:off x="8919951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9" name="矩形 468"/>
              <p:cNvSpPr/>
              <p:nvPr/>
            </p:nvSpPr>
            <p:spPr>
              <a:xfrm rot="16200000">
                <a:off x="8853169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0" name="矩形 469"/>
              <p:cNvSpPr/>
              <p:nvPr/>
            </p:nvSpPr>
            <p:spPr>
              <a:xfrm rot="16200000">
                <a:off x="9402407" y="14357742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1" name="矩形 470"/>
              <p:cNvSpPr/>
              <p:nvPr/>
            </p:nvSpPr>
            <p:spPr>
              <a:xfrm rot="16200000">
                <a:off x="9353010" y="14432729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2" name="矩形 471"/>
              <p:cNvSpPr/>
              <p:nvPr/>
            </p:nvSpPr>
            <p:spPr>
              <a:xfrm rot="16200000">
                <a:off x="9286228" y="14504526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文本框 500"/>
              <p:cNvSpPr txBox="1"/>
              <p:nvPr/>
            </p:nvSpPr>
            <p:spPr>
              <a:xfrm>
                <a:off x="11288542" y="5397003"/>
                <a:ext cx="289282" cy="37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1" name="文本框 5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542" y="5397003"/>
                <a:ext cx="289282" cy="378117"/>
              </a:xfrm>
              <a:prstGeom prst="rect">
                <a:avLst/>
              </a:prstGeom>
              <a:blipFill>
                <a:blip r:embed="rId23"/>
                <a:stretch>
                  <a:fillRect r="-36170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9" name="直接箭头连接符 508"/>
          <p:cNvCxnSpPr/>
          <p:nvPr/>
        </p:nvCxnSpPr>
        <p:spPr>
          <a:xfrm flipV="1">
            <a:off x="11326426" y="4957323"/>
            <a:ext cx="271421" cy="450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 rot="16200000">
            <a:off x="10937559" y="7011072"/>
            <a:ext cx="417492" cy="284475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矩形 512"/>
              <p:cNvSpPr/>
              <p:nvPr/>
            </p:nvSpPr>
            <p:spPr>
              <a:xfrm>
                <a:off x="10936058" y="7799388"/>
                <a:ext cx="390368" cy="279274"/>
              </a:xfrm>
              <a:prstGeom prst="rect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3" name="矩形 5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058" y="7799388"/>
                <a:ext cx="390368" cy="279274"/>
              </a:xfrm>
              <a:prstGeom prst="rect">
                <a:avLst/>
              </a:prstGeom>
              <a:blipFill>
                <a:blip r:embed="rId24"/>
                <a:stretch>
                  <a:fillRect l="-5882"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" name="文本框 513"/>
          <p:cNvSpPr txBox="1"/>
          <p:nvPr/>
        </p:nvSpPr>
        <p:spPr>
          <a:xfrm>
            <a:off x="11638846" y="6179083"/>
            <a:ext cx="115426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图节点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文本框 514"/>
          <p:cNvSpPr txBox="1"/>
          <p:nvPr/>
        </p:nvSpPr>
        <p:spPr>
          <a:xfrm>
            <a:off x="11623265" y="4768250"/>
            <a:ext cx="158054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时空图的边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文本框 515"/>
          <p:cNvSpPr txBox="1"/>
          <p:nvPr/>
        </p:nvSpPr>
        <p:spPr>
          <a:xfrm>
            <a:off x="11623265" y="5430712"/>
            <a:ext cx="126695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边的权重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" name="文本框 516"/>
          <p:cNvSpPr txBox="1"/>
          <p:nvPr/>
        </p:nvSpPr>
        <p:spPr>
          <a:xfrm>
            <a:off x="11364291" y="6971746"/>
            <a:ext cx="2530264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场景注意力向量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文本框 517"/>
          <p:cNvSpPr txBox="1"/>
          <p:nvPr/>
        </p:nvSpPr>
        <p:spPr>
          <a:xfrm>
            <a:off x="11326426" y="7765015"/>
            <a:ext cx="331101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社会软注意力函数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9217448" y="9370933"/>
            <a:ext cx="1509560" cy="1675496"/>
            <a:chOff x="12981212" y="11869029"/>
            <a:chExt cx="1509560" cy="1675496"/>
          </a:xfrm>
        </p:grpSpPr>
        <p:sp>
          <p:nvSpPr>
            <p:cNvPr id="408" name="矩形 407"/>
            <p:cNvSpPr/>
            <p:nvPr/>
          </p:nvSpPr>
          <p:spPr>
            <a:xfrm>
              <a:off x="12981212" y="11869029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419" name="曲线连接符 418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曲线连接符 419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曲线连接符 420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2" name="曲线连接符 421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7" name="曲线连接符 426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曲线连接符 429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曲线连接符 435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曲线连接符 441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5926792" y="12053731"/>
            <a:ext cx="1916620" cy="2228064"/>
            <a:chOff x="9512377" y="7204266"/>
            <a:chExt cx="1916620" cy="2228064"/>
          </a:xfrm>
        </p:grpSpPr>
        <p:grpSp>
          <p:nvGrpSpPr>
            <p:cNvPr id="19" name="组合 18"/>
            <p:cNvGrpSpPr/>
            <p:nvPr/>
          </p:nvGrpSpPr>
          <p:grpSpPr>
            <a:xfrm>
              <a:off x="9925627" y="7259613"/>
              <a:ext cx="1503370" cy="1466302"/>
              <a:chOff x="3990284" y="13055600"/>
              <a:chExt cx="2381025" cy="2509520"/>
            </a:xfrm>
          </p:grpSpPr>
          <p:sp>
            <p:nvSpPr>
              <p:cNvPr id="403" name="矩形 402"/>
              <p:cNvSpPr/>
              <p:nvPr/>
            </p:nvSpPr>
            <p:spPr>
              <a:xfrm>
                <a:off x="3990284" y="13055600"/>
                <a:ext cx="2381025" cy="2509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5806062" y="13719602"/>
                <a:ext cx="399768" cy="3204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4319134" y="14264740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4843177" y="13292260"/>
                <a:ext cx="399768" cy="3204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7" name="矩形 406"/>
              <p:cNvSpPr/>
              <p:nvPr/>
            </p:nvSpPr>
            <p:spPr>
              <a:xfrm rot="5400000">
                <a:off x="4745147" y="13759367"/>
                <a:ext cx="595827" cy="3179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5246197" y="14570380"/>
                <a:ext cx="399768" cy="320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10" name="矩形 409"/>
              <p:cNvSpPr/>
              <p:nvPr/>
            </p:nvSpPr>
            <p:spPr>
              <a:xfrm rot="5400000">
                <a:off x="5180928" y="15016957"/>
                <a:ext cx="566699" cy="331246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11" name="矩形 410"/>
              <p:cNvSpPr/>
              <p:nvPr/>
            </p:nvSpPr>
            <p:spPr>
              <a:xfrm rot="5400000">
                <a:off x="5736021" y="14157969"/>
                <a:ext cx="549234" cy="331246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412" name="直接箭头连接符 411"/>
              <p:cNvCxnSpPr>
                <a:stCxn id="406" idx="1"/>
              </p:cNvCxnSpPr>
              <p:nvPr/>
            </p:nvCxnSpPr>
            <p:spPr>
              <a:xfrm flipH="1">
                <a:off x="4538314" y="13452501"/>
                <a:ext cx="304862" cy="80101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箭头连接符 412"/>
              <p:cNvCxnSpPr>
                <a:stCxn id="409" idx="1"/>
                <a:endCxn id="405" idx="3"/>
              </p:cNvCxnSpPr>
              <p:nvPr/>
            </p:nvCxnSpPr>
            <p:spPr>
              <a:xfrm flipH="1" flipV="1">
                <a:off x="4718898" y="14424978"/>
                <a:ext cx="527294" cy="3056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箭头连接符 413"/>
              <p:cNvCxnSpPr>
                <a:stCxn id="411" idx="1"/>
                <a:endCxn id="409" idx="3"/>
              </p:cNvCxnSpPr>
              <p:nvPr/>
            </p:nvCxnSpPr>
            <p:spPr>
              <a:xfrm flipH="1">
                <a:off x="5645967" y="14048974"/>
                <a:ext cx="364675" cy="6816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箭头连接符 414"/>
              <p:cNvCxnSpPr>
                <a:stCxn id="406" idx="3"/>
                <a:endCxn id="404" idx="0"/>
              </p:cNvCxnSpPr>
              <p:nvPr/>
            </p:nvCxnSpPr>
            <p:spPr>
              <a:xfrm>
                <a:off x="5242941" y="13452493"/>
                <a:ext cx="763000" cy="26710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矩形 415"/>
              <p:cNvSpPr/>
              <p:nvPr/>
            </p:nvSpPr>
            <p:spPr>
              <a:xfrm rot="5400000">
                <a:off x="4231473" y="14700468"/>
                <a:ext cx="536131" cy="32065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438" name="直接箭头连接符 437"/>
              <p:cNvCxnSpPr/>
              <p:nvPr/>
            </p:nvCxnSpPr>
            <p:spPr>
              <a:xfrm>
                <a:off x="5071089" y="13643340"/>
                <a:ext cx="399649" cy="885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组合 590"/>
            <p:cNvGrpSpPr/>
            <p:nvPr/>
          </p:nvGrpSpPr>
          <p:grpSpPr>
            <a:xfrm>
              <a:off x="9788498" y="7606311"/>
              <a:ext cx="1503370" cy="1466302"/>
              <a:chOff x="3990284" y="13055600"/>
              <a:chExt cx="2381025" cy="2509520"/>
            </a:xfrm>
          </p:grpSpPr>
          <p:sp>
            <p:nvSpPr>
              <p:cNvPr id="592" name="矩形 591"/>
              <p:cNvSpPr/>
              <p:nvPr/>
            </p:nvSpPr>
            <p:spPr>
              <a:xfrm>
                <a:off x="3990284" y="13055600"/>
                <a:ext cx="2381025" cy="2509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3" name="矩形 592"/>
              <p:cNvSpPr/>
              <p:nvPr/>
            </p:nvSpPr>
            <p:spPr>
              <a:xfrm>
                <a:off x="5806062" y="13719602"/>
                <a:ext cx="399768" cy="3204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4" name="矩形 593"/>
              <p:cNvSpPr/>
              <p:nvPr/>
            </p:nvSpPr>
            <p:spPr>
              <a:xfrm>
                <a:off x="4319134" y="14264740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5" name="矩形 594"/>
              <p:cNvSpPr/>
              <p:nvPr/>
            </p:nvSpPr>
            <p:spPr>
              <a:xfrm>
                <a:off x="4843177" y="13292260"/>
                <a:ext cx="399768" cy="3204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6" name="矩形 595"/>
              <p:cNvSpPr/>
              <p:nvPr/>
            </p:nvSpPr>
            <p:spPr>
              <a:xfrm rot="5400000">
                <a:off x="4745147" y="13759367"/>
                <a:ext cx="595827" cy="3179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7" name="矩形 596"/>
              <p:cNvSpPr/>
              <p:nvPr/>
            </p:nvSpPr>
            <p:spPr>
              <a:xfrm>
                <a:off x="5246197" y="14570380"/>
                <a:ext cx="399768" cy="320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8" name="矩形 597"/>
              <p:cNvSpPr/>
              <p:nvPr/>
            </p:nvSpPr>
            <p:spPr>
              <a:xfrm rot="5400000">
                <a:off x="5180928" y="15016957"/>
                <a:ext cx="566699" cy="331246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9" name="矩形 598"/>
              <p:cNvSpPr/>
              <p:nvPr/>
            </p:nvSpPr>
            <p:spPr>
              <a:xfrm rot="5400000">
                <a:off x="5736021" y="14157969"/>
                <a:ext cx="549234" cy="331246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00" name="直接箭头连接符 599"/>
              <p:cNvCxnSpPr>
                <a:stCxn id="595" idx="1"/>
              </p:cNvCxnSpPr>
              <p:nvPr/>
            </p:nvCxnSpPr>
            <p:spPr>
              <a:xfrm flipH="1">
                <a:off x="4538314" y="13452501"/>
                <a:ext cx="304862" cy="80101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直接箭头连接符 600"/>
              <p:cNvCxnSpPr>
                <a:stCxn id="597" idx="1"/>
                <a:endCxn id="594" idx="3"/>
              </p:cNvCxnSpPr>
              <p:nvPr/>
            </p:nvCxnSpPr>
            <p:spPr>
              <a:xfrm flipH="1" flipV="1">
                <a:off x="4718898" y="14424978"/>
                <a:ext cx="527294" cy="3056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接箭头连接符 601"/>
              <p:cNvCxnSpPr>
                <a:stCxn id="599" idx="1"/>
                <a:endCxn id="597" idx="3"/>
              </p:cNvCxnSpPr>
              <p:nvPr/>
            </p:nvCxnSpPr>
            <p:spPr>
              <a:xfrm flipH="1">
                <a:off x="5645967" y="14048974"/>
                <a:ext cx="364675" cy="6816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直接箭头连接符 602"/>
              <p:cNvCxnSpPr>
                <a:stCxn id="595" idx="3"/>
                <a:endCxn id="593" idx="0"/>
              </p:cNvCxnSpPr>
              <p:nvPr/>
            </p:nvCxnSpPr>
            <p:spPr>
              <a:xfrm>
                <a:off x="5242941" y="13452493"/>
                <a:ext cx="763000" cy="26710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4" name="矩形 603"/>
              <p:cNvSpPr/>
              <p:nvPr/>
            </p:nvSpPr>
            <p:spPr>
              <a:xfrm rot="5400000">
                <a:off x="4231473" y="14700468"/>
                <a:ext cx="536131" cy="32065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05" name="直接箭头连接符 604"/>
              <p:cNvCxnSpPr/>
              <p:nvPr/>
            </p:nvCxnSpPr>
            <p:spPr>
              <a:xfrm>
                <a:off x="5071089" y="13643340"/>
                <a:ext cx="399649" cy="885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3" name="文本框 1062"/>
            <p:cNvSpPr txBox="1"/>
            <p:nvPr/>
          </p:nvSpPr>
          <p:spPr>
            <a:xfrm>
              <a:off x="9884603" y="7204266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4" name="文本框 1063"/>
            <p:cNvSpPr txBox="1"/>
            <p:nvPr/>
          </p:nvSpPr>
          <p:spPr>
            <a:xfrm>
              <a:off x="9763443" y="7630819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文本框 1066"/>
                <p:cNvSpPr txBox="1"/>
                <p:nvPr/>
              </p:nvSpPr>
              <p:spPr>
                <a:xfrm>
                  <a:off x="10784007" y="7275053"/>
                  <a:ext cx="287877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7" name="文本框 10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007" y="7275053"/>
                  <a:ext cx="287877" cy="310150"/>
                </a:xfrm>
                <a:prstGeom prst="rect">
                  <a:avLst/>
                </a:prstGeom>
                <a:blipFill>
                  <a:blip r:embed="rId25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8" name="文本框 1067"/>
                <p:cNvSpPr txBox="1"/>
                <p:nvPr/>
              </p:nvSpPr>
              <p:spPr>
                <a:xfrm>
                  <a:off x="10677630" y="7619581"/>
                  <a:ext cx="287877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8" name="文本框 10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7630" y="7619581"/>
                  <a:ext cx="287877" cy="310598"/>
                </a:xfrm>
                <a:prstGeom prst="rect">
                  <a:avLst/>
                </a:prstGeom>
                <a:blipFill>
                  <a:blip r:embed="rId5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文本框 1068"/>
                <p:cNvSpPr txBox="1"/>
                <p:nvPr/>
              </p:nvSpPr>
              <p:spPr>
                <a:xfrm>
                  <a:off x="10508017" y="8015697"/>
                  <a:ext cx="287877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9" name="文本框 10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8017" y="8015697"/>
                  <a:ext cx="287877" cy="311688"/>
                </a:xfrm>
                <a:prstGeom prst="rect">
                  <a:avLst/>
                </a:prstGeom>
                <a:blipFill>
                  <a:blip r:embed="rId6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1" name="文本框 1028"/>
            <p:cNvSpPr txBox="1"/>
            <p:nvPr/>
          </p:nvSpPr>
          <p:spPr>
            <a:xfrm>
              <a:off x="10454855" y="732710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2" name="文本框 1028"/>
            <p:cNvSpPr txBox="1"/>
            <p:nvPr/>
          </p:nvSpPr>
          <p:spPr>
            <a:xfrm>
              <a:off x="10308324" y="7674680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" name="文本框 1028"/>
            <p:cNvSpPr txBox="1"/>
            <p:nvPr/>
          </p:nvSpPr>
          <p:spPr>
            <a:xfrm>
              <a:off x="10151005" y="804520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9512377" y="7957237"/>
              <a:ext cx="1533738" cy="1475093"/>
              <a:chOff x="8815123" y="9522702"/>
              <a:chExt cx="1533738" cy="1475093"/>
            </a:xfrm>
          </p:grpSpPr>
          <p:grpSp>
            <p:nvGrpSpPr>
              <p:cNvPr id="655" name="组合 654"/>
              <p:cNvGrpSpPr/>
              <p:nvPr/>
            </p:nvGrpSpPr>
            <p:grpSpPr>
              <a:xfrm>
                <a:off x="8845491" y="9531493"/>
                <a:ext cx="1503370" cy="1466302"/>
                <a:chOff x="3990284" y="13055597"/>
                <a:chExt cx="2381025" cy="2509519"/>
              </a:xfrm>
            </p:grpSpPr>
            <p:sp>
              <p:nvSpPr>
                <p:cNvPr id="656" name="矩形 655"/>
                <p:cNvSpPr/>
                <p:nvPr/>
              </p:nvSpPr>
              <p:spPr>
                <a:xfrm>
                  <a:off x="3990284" y="13055597"/>
                  <a:ext cx="2381025" cy="2509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7" name="矩形 656"/>
                <p:cNvSpPr/>
                <p:nvPr/>
              </p:nvSpPr>
              <p:spPr>
                <a:xfrm>
                  <a:off x="5806062" y="13719602"/>
                  <a:ext cx="399768" cy="3204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8" name="矩形 657"/>
                <p:cNvSpPr/>
                <p:nvPr/>
              </p:nvSpPr>
              <p:spPr>
                <a:xfrm>
                  <a:off x="4319134" y="14264740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9" name="矩形 658"/>
                <p:cNvSpPr/>
                <p:nvPr/>
              </p:nvSpPr>
              <p:spPr>
                <a:xfrm>
                  <a:off x="4843177" y="13292260"/>
                  <a:ext cx="399768" cy="32046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0" name="矩形 659"/>
                <p:cNvSpPr/>
                <p:nvPr/>
              </p:nvSpPr>
              <p:spPr>
                <a:xfrm rot="5400000">
                  <a:off x="4745147" y="13759367"/>
                  <a:ext cx="595827" cy="317918"/>
                </a:xfrm>
                <a:prstGeom prst="rect">
                  <a:avLst/>
                </a:prstGeom>
                <a:pattFill prst="ltUpDiag">
                  <a:fgClr>
                    <a:schemeClr val="accent6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1" name="矩形 660"/>
                <p:cNvSpPr/>
                <p:nvPr/>
              </p:nvSpPr>
              <p:spPr>
                <a:xfrm>
                  <a:off x="5246197" y="14570380"/>
                  <a:ext cx="399768" cy="3204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2" name="矩形 661"/>
                <p:cNvSpPr/>
                <p:nvPr/>
              </p:nvSpPr>
              <p:spPr>
                <a:xfrm rot="5400000">
                  <a:off x="5166711" y="15002739"/>
                  <a:ext cx="566699" cy="359681"/>
                </a:xfrm>
                <a:prstGeom prst="rect">
                  <a:avLst/>
                </a:prstGeom>
                <a:pattFill prst="ltUpDiag">
                  <a:fgClr>
                    <a:schemeClr val="accent4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3" name="矩形 662"/>
                <p:cNvSpPr/>
                <p:nvPr/>
              </p:nvSpPr>
              <p:spPr>
                <a:xfrm rot="5400000">
                  <a:off x="5736021" y="14157969"/>
                  <a:ext cx="549234" cy="331246"/>
                </a:xfrm>
                <a:prstGeom prst="rect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64" name="直接箭头连接符 663"/>
                <p:cNvCxnSpPr>
                  <a:stCxn id="659" idx="1"/>
                </p:cNvCxnSpPr>
                <p:nvPr/>
              </p:nvCxnSpPr>
              <p:spPr>
                <a:xfrm flipH="1">
                  <a:off x="4538314" y="13452501"/>
                  <a:ext cx="304862" cy="80101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直接箭头连接符 664"/>
                <p:cNvCxnSpPr>
                  <a:stCxn id="661" idx="1"/>
                  <a:endCxn id="658" idx="3"/>
                </p:cNvCxnSpPr>
                <p:nvPr/>
              </p:nvCxnSpPr>
              <p:spPr>
                <a:xfrm flipH="1" flipV="1">
                  <a:off x="4718898" y="14424978"/>
                  <a:ext cx="527294" cy="30564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直接箭头连接符 665"/>
                <p:cNvCxnSpPr>
                  <a:stCxn id="663" idx="1"/>
                  <a:endCxn id="661" idx="3"/>
                </p:cNvCxnSpPr>
                <p:nvPr/>
              </p:nvCxnSpPr>
              <p:spPr>
                <a:xfrm flipH="1">
                  <a:off x="5645967" y="14048974"/>
                  <a:ext cx="364675" cy="68164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直接箭头连接符 666"/>
                <p:cNvCxnSpPr>
                  <a:stCxn id="659" idx="3"/>
                  <a:endCxn id="657" idx="0"/>
                </p:cNvCxnSpPr>
                <p:nvPr/>
              </p:nvCxnSpPr>
              <p:spPr>
                <a:xfrm>
                  <a:off x="5242941" y="13452493"/>
                  <a:ext cx="763000" cy="26710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8" name="矩形 667"/>
                <p:cNvSpPr/>
                <p:nvPr/>
              </p:nvSpPr>
              <p:spPr>
                <a:xfrm rot="5400000">
                  <a:off x="4221285" y="14686518"/>
                  <a:ext cx="592568" cy="404988"/>
                </a:xfrm>
                <a:prstGeom prst="rect">
                  <a:avLst/>
                </a:prstGeom>
                <a:pattFill prst="ltUp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69" name="直接箭头连接符 668"/>
                <p:cNvCxnSpPr/>
                <p:nvPr/>
              </p:nvCxnSpPr>
              <p:spPr>
                <a:xfrm>
                  <a:off x="5071089" y="13643340"/>
                  <a:ext cx="399649" cy="88560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6" name="文本框 1062"/>
              <p:cNvSpPr txBox="1"/>
              <p:nvPr/>
            </p:nvSpPr>
            <p:spPr>
              <a:xfrm>
                <a:off x="8815123" y="9522702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0" name="文本框 1069"/>
                  <p:cNvSpPr txBox="1"/>
                  <p:nvPr/>
                </p:nvSpPr>
                <p:spPr>
                  <a:xfrm>
                    <a:off x="9714699" y="9545643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0" name="文本框 10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4699" y="9545643"/>
                    <a:ext cx="287877" cy="3091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4" name="文本框 1028"/>
              <p:cNvSpPr txBox="1"/>
              <p:nvPr/>
            </p:nvSpPr>
            <p:spPr>
              <a:xfrm>
                <a:off x="9382870" y="9604849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" name="文本框 1028"/>
              <p:cNvSpPr txBox="1"/>
              <p:nvPr/>
            </p:nvSpPr>
            <p:spPr>
              <a:xfrm>
                <a:off x="9981639" y="9844970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6" name="文本框 1028"/>
              <p:cNvSpPr txBox="1"/>
              <p:nvPr/>
            </p:nvSpPr>
            <p:spPr>
              <a:xfrm>
                <a:off x="9644878" y="10343141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7" name="文本框 1028"/>
              <p:cNvSpPr txBox="1"/>
              <p:nvPr/>
            </p:nvSpPr>
            <p:spPr>
              <a:xfrm>
                <a:off x="9025480" y="10190283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8" name="文本框 1077"/>
                  <p:cNvSpPr txBox="1"/>
                  <p:nvPr/>
                </p:nvSpPr>
                <p:spPr>
                  <a:xfrm>
                    <a:off x="8925935" y="9781625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8" name="文本框 10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5935" y="9781625"/>
                    <a:ext cx="287877" cy="3091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9" name="文本框 1078"/>
                  <p:cNvSpPr txBox="1"/>
                  <p:nvPr/>
                </p:nvSpPr>
                <p:spPr>
                  <a:xfrm>
                    <a:off x="9229898" y="10405734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9" name="文本框 10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9898" y="10405734"/>
                    <a:ext cx="287877" cy="3091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0" name="文本框 1079"/>
                  <p:cNvSpPr txBox="1"/>
                  <p:nvPr/>
                </p:nvSpPr>
                <p:spPr>
                  <a:xfrm>
                    <a:off x="9586817" y="9929041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0" name="文本框 10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6817" y="9929041"/>
                    <a:ext cx="287877" cy="3091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1" name="文本框 1080"/>
                  <p:cNvSpPr txBox="1"/>
                  <p:nvPr/>
                </p:nvSpPr>
                <p:spPr>
                  <a:xfrm>
                    <a:off x="9929989" y="10394022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1" name="文本框 10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9989" y="10394022"/>
                    <a:ext cx="287877" cy="3091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084" name="直接箭头连接符 1083"/>
          <p:cNvCxnSpPr>
            <a:endCxn id="43" idx="2"/>
          </p:cNvCxnSpPr>
          <p:nvPr/>
        </p:nvCxnSpPr>
        <p:spPr>
          <a:xfrm>
            <a:off x="7849431" y="13335060"/>
            <a:ext cx="468426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直接箭头连接符 1084"/>
          <p:cNvCxnSpPr>
            <a:stCxn id="43" idx="0"/>
          </p:cNvCxnSpPr>
          <p:nvPr/>
        </p:nvCxnSpPr>
        <p:spPr>
          <a:xfrm>
            <a:off x="8724871" y="13335060"/>
            <a:ext cx="41620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梯形 42"/>
          <p:cNvSpPr/>
          <p:nvPr/>
        </p:nvSpPr>
        <p:spPr>
          <a:xfrm rot="5400000">
            <a:off x="7934346" y="13131553"/>
            <a:ext cx="1174036" cy="407014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6" name="直接箭头连接符 1085"/>
          <p:cNvCxnSpPr>
            <a:stCxn id="678" idx="0"/>
            <a:endCxn id="176" idx="2"/>
          </p:cNvCxnSpPr>
          <p:nvPr/>
        </p:nvCxnSpPr>
        <p:spPr>
          <a:xfrm flipV="1">
            <a:off x="9969700" y="12083365"/>
            <a:ext cx="2833" cy="5263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直接箭头连接符 1088"/>
          <p:cNvCxnSpPr>
            <a:stCxn id="176" idx="0"/>
            <a:endCxn id="408" idx="2"/>
          </p:cNvCxnSpPr>
          <p:nvPr/>
        </p:nvCxnSpPr>
        <p:spPr>
          <a:xfrm flipH="1" flipV="1">
            <a:off x="9972228" y="11046429"/>
            <a:ext cx="305" cy="58004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梯形 175">
            <a:extLst>
              <a:ext uri="{FF2B5EF4-FFF2-40B4-BE49-F238E27FC236}">
                <a16:creationId xmlns:a16="http://schemas.microsoft.com/office/drawing/2014/main" id="{D96269D0-7BE1-4877-B588-A17B85572ED6}"/>
              </a:ext>
            </a:extLst>
          </p:cNvPr>
          <p:cNvSpPr/>
          <p:nvPr/>
        </p:nvSpPr>
        <p:spPr>
          <a:xfrm>
            <a:off x="9475620" y="11626469"/>
            <a:ext cx="993826" cy="45689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TCNs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文本框 1104"/>
          <p:cNvSpPr txBox="1"/>
          <p:nvPr/>
        </p:nvSpPr>
        <p:spPr>
          <a:xfrm>
            <a:off x="6137149" y="14361552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融合交互图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文本框 498"/>
          <p:cNvSpPr txBox="1"/>
          <p:nvPr/>
        </p:nvSpPr>
        <p:spPr>
          <a:xfrm>
            <a:off x="14262353" y="1822347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 output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9138599" y="12609743"/>
            <a:ext cx="1741272" cy="1580391"/>
            <a:chOff x="9586768" y="3310966"/>
            <a:chExt cx="1216860" cy="1040902"/>
          </a:xfrm>
        </p:grpSpPr>
        <p:grpSp>
          <p:nvGrpSpPr>
            <p:cNvPr id="574" name="Google Shape;3864;p65"/>
            <p:cNvGrpSpPr/>
            <p:nvPr/>
          </p:nvGrpSpPr>
          <p:grpSpPr>
            <a:xfrm>
              <a:off x="9586768" y="3310966"/>
              <a:ext cx="929282" cy="851696"/>
              <a:chOff x="6240000" y="821025"/>
              <a:chExt cx="2323200" cy="2134500"/>
            </a:xfrm>
          </p:grpSpPr>
          <p:sp>
            <p:nvSpPr>
              <p:cNvPr id="675" name="Google Shape;3866;p65"/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77" name="Google Shape;3867;p65"/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78" name="Google Shape;3868;p65"/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79" name="Google Shape;3869;p65"/>
              <p:cNvSpPr/>
              <p:nvPr/>
            </p:nvSpPr>
            <p:spPr>
              <a:xfrm flipH="1">
                <a:off x="79824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1" name="Google Shape;3871;p65"/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2" name="Google Shape;3872;p65"/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3" name="Google Shape;3873;p65"/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4" name="Google Shape;3874;p65"/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6" name="Google Shape;3876;p65"/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7" name="Google Shape;3877;p65"/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8" name="Google Shape;3878;p65"/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9" name="Google Shape;3879;p65"/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1" name="Google Shape;3881;p65"/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2" name="Google Shape;3882;p65"/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3" name="Google Shape;3883;p65"/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4" name="Google Shape;3884;p65"/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575" name="Google Shape;3891;p65"/>
            <p:cNvGrpSpPr/>
            <p:nvPr/>
          </p:nvGrpSpPr>
          <p:grpSpPr>
            <a:xfrm>
              <a:off x="9734143" y="3387471"/>
              <a:ext cx="929282" cy="851696"/>
              <a:chOff x="5950075" y="854725"/>
              <a:chExt cx="2323200" cy="2134500"/>
            </a:xfrm>
          </p:grpSpPr>
          <p:sp>
            <p:nvSpPr>
              <p:cNvPr id="619" name="Google Shape;3893;p65"/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3894;p65"/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3895;p65"/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3896;p65"/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3898;p65"/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3899;p65"/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3900;p65"/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3901;p65"/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3903;p65"/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3904;p65"/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3905;p65"/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3906;p65"/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3908;p65"/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3909;p65"/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3910;p65"/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3911;p65"/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" name="Google Shape;3918;p65"/>
            <p:cNvGrpSpPr/>
            <p:nvPr/>
          </p:nvGrpSpPr>
          <p:grpSpPr>
            <a:xfrm>
              <a:off x="9874346" y="3500172"/>
              <a:ext cx="929282" cy="851696"/>
              <a:chOff x="2854300" y="1168125"/>
              <a:chExt cx="2323200" cy="2134500"/>
            </a:xfrm>
          </p:grpSpPr>
          <p:sp>
            <p:nvSpPr>
              <p:cNvPr id="578" name="Google Shape;3920;p65"/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3921;p65"/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3922;p65"/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3923;p65"/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3925;p65"/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3926;p65"/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3927;p65"/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3928;p65"/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3930;p65"/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3931;p65"/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3932;p65"/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3933;p65"/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3935;p65"/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3936;p65"/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3937;p65"/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3938;p65"/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1421921" y="6147149"/>
            <a:ext cx="327416" cy="413202"/>
            <a:chOff x="14038132" y="10777075"/>
            <a:chExt cx="327416" cy="413202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5F4E6254-AABF-4702-B596-019E8791F305}"/>
                </a:ext>
              </a:extLst>
            </p:cNvPr>
            <p:cNvSpPr/>
            <p:nvPr/>
          </p:nvSpPr>
          <p:spPr>
            <a:xfrm>
              <a:off x="14082620" y="10867439"/>
              <a:ext cx="197800" cy="2235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341" name="文本框 1028"/>
            <p:cNvSpPr txBox="1"/>
            <p:nvPr/>
          </p:nvSpPr>
          <p:spPr>
            <a:xfrm>
              <a:off x="14038132" y="10777075"/>
              <a:ext cx="327416" cy="41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肘形连接符 12"/>
          <p:cNvCxnSpPr>
            <a:stCxn id="1015" idx="2"/>
            <a:endCxn id="1020" idx="0"/>
          </p:cNvCxnSpPr>
          <p:nvPr/>
        </p:nvCxnSpPr>
        <p:spPr>
          <a:xfrm rot="5400000">
            <a:off x="5805021" y="5088505"/>
            <a:ext cx="485217" cy="2096581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>
            <a:stCxn id="106" idx="2"/>
          </p:cNvCxnSpPr>
          <p:nvPr/>
        </p:nvCxnSpPr>
        <p:spPr>
          <a:xfrm>
            <a:off x="4457837" y="9528696"/>
            <a:ext cx="0" cy="70328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stCxn id="253" idx="2"/>
            <a:endCxn id="78" idx="0"/>
          </p:cNvCxnSpPr>
          <p:nvPr/>
        </p:nvCxnSpPr>
        <p:spPr>
          <a:xfrm>
            <a:off x="7082674" y="7610764"/>
            <a:ext cx="10719" cy="110373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stCxn id="478" idx="3"/>
            <a:endCxn id="676" idx="1"/>
          </p:cNvCxnSpPr>
          <p:nvPr/>
        </p:nvCxnSpPr>
        <p:spPr>
          <a:xfrm>
            <a:off x="5436136" y="10907567"/>
            <a:ext cx="831041" cy="982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72"/>
          <p:cNvCxnSpPr>
            <a:stCxn id="676" idx="2"/>
            <a:endCxn id="403" idx="0"/>
          </p:cNvCxnSpPr>
          <p:nvPr/>
        </p:nvCxnSpPr>
        <p:spPr>
          <a:xfrm flipH="1">
            <a:off x="7091727" y="11263288"/>
            <a:ext cx="4051" cy="84579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/>
          <p:cNvCxnSpPr/>
          <p:nvPr/>
        </p:nvCxnSpPr>
        <p:spPr>
          <a:xfrm>
            <a:off x="9872330" y="6052638"/>
            <a:ext cx="5360" cy="52279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/>
          <p:cNvCxnSpPr/>
          <p:nvPr/>
        </p:nvCxnSpPr>
        <p:spPr>
          <a:xfrm flipH="1">
            <a:off x="7821491" y="7249042"/>
            <a:ext cx="128981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文本框 416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3636981" y="12293672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社会时空图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4029717" y="6014820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时空图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7117405" y="9702961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注意力序列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文本框 424"/>
          <p:cNvSpPr txBox="1"/>
          <p:nvPr/>
        </p:nvSpPr>
        <p:spPr>
          <a:xfrm>
            <a:off x="9436023" y="1436544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图卷积特征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48908</TotalTime>
  <Words>1266</Words>
  <Application>Microsoft Office PowerPoint</Application>
  <PresentationFormat>自定义</PresentationFormat>
  <Paragraphs>793</Paragraphs>
  <Slides>34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wt w</dc:creator>
  <cp:lastModifiedBy>wt w</cp:lastModifiedBy>
  <cp:revision>523</cp:revision>
  <cp:lastPrinted>2020-11-08T19:52:45Z</cp:lastPrinted>
  <dcterms:created xsi:type="dcterms:W3CDTF">2020-11-04T07:52:33Z</dcterms:created>
  <dcterms:modified xsi:type="dcterms:W3CDTF">2022-06-02T12:20:06Z</dcterms:modified>
</cp:coreProperties>
</file>