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storepost.com/134#google_vignette" TargetMode="External"/><Relationship Id="rId2" Type="http://schemas.openxmlformats.org/officeDocument/2006/relationships/hyperlink" Target="http://pptbizcam.co.kr/?p=66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D1F5E2-2621-5C99-8D48-1070718A591D}"/>
              </a:ext>
            </a:extLst>
          </p:cNvPr>
          <p:cNvSpPr txBox="1"/>
          <p:nvPr/>
        </p:nvSpPr>
        <p:spPr>
          <a:xfrm>
            <a:off x="615685" y="1005198"/>
            <a:ext cx="10960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G P S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[Game Platform Site]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516C22B-0858-A354-9651-3F028D7E8B0B}"/>
              </a:ext>
            </a:extLst>
          </p:cNvPr>
          <p:cNvSpPr/>
          <p:nvPr/>
        </p:nvSpPr>
        <p:spPr>
          <a:xfrm rot="5400000">
            <a:off x="8938234" y="4520665"/>
            <a:ext cx="166512" cy="1506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1444-CDC6-F279-0264-B81D878FE0DB}"/>
              </a:ext>
            </a:extLst>
          </p:cNvPr>
          <p:cNvSpPr txBox="1"/>
          <p:nvPr/>
        </p:nvSpPr>
        <p:spPr>
          <a:xfrm>
            <a:off x="9148000" y="4411325"/>
            <a:ext cx="20618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1P – </a:t>
            </a:r>
            <a:r>
              <a:rPr lang="ko-KR" altLang="en-US" dirty="0">
                <a:solidFill>
                  <a:schemeClr val="bg1"/>
                </a:solidFill>
              </a:rPr>
              <a:t>김민석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ko-KR" altLang="en-US" sz="1100" dirty="0" err="1">
                <a:solidFill>
                  <a:schemeClr val="bg1"/>
                </a:solidFill>
              </a:rPr>
              <a:t>백앤드</a:t>
            </a:r>
            <a:r>
              <a:rPr lang="ko-KR" altLang="en-US" sz="1100" dirty="0">
                <a:solidFill>
                  <a:schemeClr val="bg1"/>
                </a:solidFill>
              </a:rPr>
              <a:t> 개발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팀장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55A44AA-BA42-D8C3-4717-F80BB3299DAA}"/>
              </a:ext>
            </a:extLst>
          </p:cNvPr>
          <p:cNvSpPr/>
          <p:nvPr/>
        </p:nvSpPr>
        <p:spPr>
          <a:xfrm rot="5400000">
            <a:off x="8938235" y="5414713"/>
            <a:ext cx="166512" cy="15065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D38F1-03A5-B40D-D38D-F26B4C510324}"/>
              </a:ext>
            </a:extLst>
          </p:cNvPr>
          <p:cNvSpPr txBox="1"/>
          <p:nvPr/>
        </p:nvSpPr>
        <p:spPr>
          <a:xfrm>
            <a:off x="9148000" y="5294072"/>
            <a:ext cx="168768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2P – </a:t>
            </a:r>
            <a:r>
              <a:rPr lang="ko-KR" altLang="en-US" dirty="0" err="1">
                <a:solidFill>
                  <a:schemeClr val="bg1"/>
                </a:solidFill>
              </a:rPr>
              <a:t>이휘재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100" dirty="0" err="1">
                <a:solidFill>
                  <a:schemeClr val="bg1"/>
                </a:solidFill>
              </a:rPr>
              <a:t>프론트앤드</a:t>
            </a:r>
            <a:r>
              <a:rPr lang="ko-KR" altLang="en-US" sz="1100" dirty="0">
                <a:solidFill>
                  <a:schemeClr val="bg1"/>
                </a:solidFill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70529" y="453029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B56777F-AE37-907B-1B04-46DD8D89DD79}"/>
              </a:ext>
            </a:extLst>
          </p:cNvPr>
          <p:cNvGrpSpPr/>
          <p:nvPr/>
        </p:nvGrpSpPr>
        <p:grpSpPr>
          <a:xfrm>
            <a:off x="3947951" y="665975"/>
            <a:ext cx="4236939" cy="5355578"/>
            <a:chOff x="3947951" y="665975"/>
            <a:chExt cx="4236939" cy="53555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D342F4-52D9-6728-BA94-D001EAB0AD65}"/>
                </a:ext>
              </a:extLst>
            </p:cNvPr>
            <p:cNvSpPr/>
            <p:nvPr/>
          </p:nvSpPr>
          <p:spPr>
            <a:xfrm>
              <a:off x="3996566" y="665976"/>
              <a:ext cx="4165894" cy="534034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5B0C68-52AD-5376-1B8A-D56D0B5D9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1340" y="873993"/>
              <a:ext cx="249736" cy="0"/>
            </a:xfrm>
            <a:prstGeom prst="line">
              <a:avLst/>
            </a:prstGeom>
            <a:ln w="50800" cap="sq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왼쪽 대괄호 6">
              <a:extLst>
                <a:ext uri="{FF2B5EF4-FFF2-40B4-BE49-F238E27FC236}">
                  <a16:creationId xmlns:a16="http://schemas.microsoft.com/office/drawing/2014/main" id="{43423562-5EF4-18B8-3C3C-4EBCF69E9DAD}"/>
                </a:ext>
              </a:extLst>
            </p:cNvPr>
            <p:cNvSpPr/>
            <p:nvPr/>
          </p:nvSpPr>
          <p:spPr>
            <a:xfrm>
              <a:off x="3947951" y="665975"/>
              <a:ext cx="2121107" cy="5355578"/>
            </a:xfrm>
            <a:prstGeom prst="leftBracket">
              <a:avLst>
                <a:gd name="adj" fmla="val 0"/>
              </a:avLst>
            </a:prstGeom>
            <a:ln w="508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대괄호 7">
              <a:extLst>
                <a:ext uri="{FF2B5EF4-FFF2-40B4-BE49-F238E27FC236}">
                  <a16:creationId xmlns:a16="http://schemas.microsoft.com/office/drawing/2014/main" id="{4B69B3C6-0959-8FA4-FDFE-E80A781C6188}"/>
                </a:ext>
              </a:extLst>
            </p:cNvPr>
            <p:cNvSpPr/>
            <p:nvPr/>
          </p:nvSpPr>
          <p:spPr>
            <a:xfrm flipH="1">
              <a:off x="6088079" y="665975"/>
              <a:ext cx="2096811" cy="5355578"/>
            </a:xfrm>
            <a:prstGeom prst="leftBracket">
              <a:avLst>
                <a:gd name="adj" fmla="val 0"/>
              </a:avLst>
            </a:prstGeom>
            <a:ln w="50800" cap="sq">
              <a:solidFill>
                <a:schemeClr val="bg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37E3714-FAE5-4220-DE0B-8EFC29D31B1A}"/>
                </a:ext>
              </a:extLst>
            </p:cNvPr>
            <p:cNvGrpSpPr/>
            <p:nvPr/>
          </p:nvGrpSpPr>
          <p:grpSpPr>
            <a:xfrm>
              <a:off x="5895743" y="5289230"/>
              <a:ext cx="356779" cy="236746"/>
              <a:chOff x="4619825" y="5958856"/>
              <a:chExt cx="358989" cy="238212"/>
            </a:xfrm>
            <a:solidFill>
              <a:schemeClr val="bg1"/>
            </a:soli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9C57B2C-B52F-378A-4122-CCEE9336CB88}"/>
                  </a:ext>
                </a:extLst>
              </p:cNvPr>
              <p:cNvSpPr/>
              <p:nvPr userDrawn="1"/>
            </p:nvSpPr>
            <p:spPr>
              <a:xfrm rot="5400000">
                <a:off x="4619826" y="595885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21212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3866CC9-6DBA-00F6-2544-6866D426928E}"/>
                  </a:ext>
                </a:extLst>
              </p:cNvPr>
              <p:cNvSpPr/>
              <p:nvPr userDrawn="1"/>
            </p:nvSpPr>
            <p:spPr>
              <a:xfrm rot="5400000">
                <a:off x="4739489" y="5958856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21212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13465DF-DC96-4838-A2FE-4F91678CE4AA}"/>
                  </a:ext>
                </a:extLst>
              </p:cNvPr>
              <p:cNvSpPr/>
              <p:nvPr userDrawn="1"/>
            </p:nvSpPr>
            <p:spPr>
              <a:xfrm rot="5400000">
                <a:off x="4739489" y="6077404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21212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DAB74A-54D0-0FF1-99A8-85B1F3728BE9}"/>
                  </a:ext>
                </a:extLst>
              </p:cNvPr>
              <p:cNvSpPr/>
              <p:nvPr userDrawn="1"/>
            </p:nvSpPr>
            <p:spPr>
              <a:xfrm rot="5400000">
                <a:off x="4859152" y="607740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21212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B0FF6D5-75AB-6ABF-6794-CBBA315B7C75}"/>
                </a:ext>
              </a:extLst>
            </p:cNvPr>
            <p:cNvGrpSpPr/>
            <p:nvPr/>
          </p:nvGrpSpPr>
          <p:grpSpPr>
            <a:xfrm rot="5400000">
              <a:off x="7456013" y="1182369"/>
              <a:ext cx="356779" cy="236746"/>
              <a:chOff x="4619825" y="5958856"/>
              <a:chExt cx="358989" cy="238212"/>
            </a:xfrm>
            <a:solidFill>
              <a:schemeClr val="bg1"/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4E2D8D4-952B-0EA7-3CF5-0DF15C02F8CD}"/>
                  </a:ext>
                </a:extLst>
              </p:cNvPr>
              <p:cNvSpPr/>
              <p:nvPr userDrawn="1"/>
            </p:nvSpPr>
            <p:spPr>
              <a:xfrm rot="5400000">
                <a:off x="4619826" y="595885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8FA186F-6C27-79B8-4AD2-4D0447DCEC84}"/>
                  </a:ext>
                </a:extLst>
              </p:cNvPr>
              <p:cNvSpPr/>
              <p:nvPr userDrawn="1"/>
            </p:nvSpPr>
            <p:spPr>
              <a:xfrm rot="5400000">
                <a:off x="4739489" y="5958856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4D6A5FD-B714-B170-511C-D1FCB3480D93}"/>
                  </a:ext>
                </a:extLst>
              </p:cNvPr>
              <p:cNvSpPr/>
              <p:nvPr userDrawn="1"/>
            </p:nvSpPr>
            <p:spPr>
              <a:xfrm rot="5400000">
                <a:off x="4739489" y="6077404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10A642-3C60-3562-9B8D-171676D511F9}"/>
                  </a:ext>
                </a:extLst>
              </p:cNvPr>
              <p:cNvSpPr/>
              <p:nvPr userDrawn="1"/>
            </p:nvSpPr>
            <p:spPr>
              <a:xfrm rot="5400000">
                <a:off x="4859152" y="607740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A8DB5FC-425E-E425-F230-6BBDF1EF83FC}"/>
                </a:ext>
              </a:extLst>
            </p:cNvPr>
            <p:cNvGrpSpPr/>
            <p:nvPr/>
          </p:nvGrpSpPr>
          <p:grpSpPr>
            <a:xfrm rot="10800000">
              <a:off x="4692413" y="2666153"/>
              <a:ext cx="237853" cy="354564"/>
              <a:chOff x="4619825" y="5958856"/>
              <a:chExt cx="239326" cy="356760"/>
            </a:xfrm>
            <a:solidFill>
              <a:schemeClr val="bg1"/>
            </a:solidFill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3042DAC-A828-7D4D-4A29-338A949A932F}"/>
                  </a:ext>
                </a:extLst>
              </p:cNvPr>
              <p:cNvSpPr/>
              <p:nvPr userDrawn="1"/>
            </p:nvSpPr>
            <p:spPr>
              <a:xfrm rot="5400000">
                <a:off x="4619826" y="595885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D1D1D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3375961-C8D8-3AE1-0692-534177DF97D4}"/>
                  </a:ext>
                </a:extLst>
              </p:cNvPr>
              <p:cNvSpPr/>
              <p:nvPr userDrawn="1"/>
            </p:nvSpPr>
            <p:spPr>
              <a:xfrm rot="5400000">
                <a:off x="4739489" y="5958856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D1D1D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1CD2190-D6DC-A85A-ABFF-C657CD941F7A}"/>
                  </a:ext>
                </a:extLst>
              </p:cNvPr>
              <p:cNvSpPr/>
              <p:nvPr userDrawn="1"/>
            </p:nvSpPr>
            <p:spPr>
              <a:xfrm rot="5400000">
                <a:off x="4739489" y="6077404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D1D1D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3A5C001-063C-847E-22CA-A5F29BA8BA5F}"/>
                  </a:ext>
                </a:extLst>
              </p:cNvPr>
              <p:cNvSpPr/>
              <p:nvPr userDrawn="1"/>
            </p:nvSpPr>
            <p:spPr>
              <a:xfrm rot="5400000">
                <a:off x="4739488" y="6195953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1D1D1D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</p:grpSp>
        <p:sp>
          <p:nvSpPr>
            <p:cNvPr id="52" name="텍스트 개체 틀 61">
              <a:extLst>
                <a:ext uri="{FF2B5EF4-FFF2-40B4-BE49-F238E27FC236}">
                  <a16:creationId xmlns:a16="http://schemas.microsoft.com/office/drawing/2014/main" id="{A1E1B91D-03F1-9EE1-8CD8-620F6D605C6A}"/>
                </a:ext>
              </a:extLst>
            </p:cNvPr>
            <p:cNvSpPr txBox="1">
              <a:spLocks/>
            </p:cNvSpPr>
            <p:nvPr/>
          </p:nvSpPr>
          <p:spPr>
            <a:xfrm>
              <a:off x="4796816" y="1449844"/>
              <a:ext cx="2523904" cy="39163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ko-KR"/>
              </a:defPPr>
              <a:lvl1pPr marL="0" indent="0" algn="ctr" defTabSz="914400" rtl="0" eaLnBrk="1" latinLnBrk="1" hangingPunct="1">
                <a:lnSpc>
                  <a:spcPct val="150000"/>
                </a:lnSpc>
                <a:buNone/>
                <a:defRPr sz="1400" kern="1200" baseline="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/>
                <a:t>-</a:t>
              </a:r>
            </a:p>
            <a:p>
              <a:endParaRPr lang="en-US" altLang="ko-KR" sz="2000" dirty="0"/>
            </a:p>
            <a:p>
              <a:endParaRPr lang="en-US" altLang="ko-KR" sz="2000" dirty="0"/>
            </a:p>
            <a:p>
              <a:endParaRPr lang="en-US" altLang="ko-KR" sz="2000" dirty="0"/>
            </a:p>
            <a:p>
              <a:endParaRPr lang="en-US" altLang="ko-KR" sz="2000" dirty="0"/>
            </a:p>
            <a:p>
              <a:r>
                <a:rPr lang="en-US" altLang="ko-KR" sz="2000" dirty="0"/>
                <a:t>-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A81E879-8274-F708-963A-96AC31D94652}"/>
                </a:ext>
              </a:extLst>
            </p:cNvPr>
            <p:cNvGrpSpPr/>
            <p:nvPr/>
          </p:nvGrpSpPr>
          <p:grpSpPr>
            <a:xfrm rot="16200000">
              <a:off x="6934584" y="3472216"/>
              <a:ext cx="356779" cy="236746"/>
              <a:chOff x="4619825" y="5958856"/>
              <a:chExt cx="358989" cy="238212"/>
            </a:xfrm>
            <a:solidFill>
              <a:schemeClr val="bg1"/>
            </a:solidFill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BB94FC3-9FC9-ED5A-62AA-830704F0AEA1}"/>
                  </a:ext>
                </a:extLst>
              </p:cNvPr>
              <p:cNvSpPr/>
              <p:nvPr userDrawn="1"/>
            </p:nvSpPr>
            <p:spPr>
              <a:xfrm rot="5400000">
                <a:off x="4619826" y="595885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99B67B4-573F-5987-638E-E949CB9AF2AE}"/>
                  </a:ext>
                </a:extLst>
              </p:cNvPr>
              <p:cNvSpPr/>
              <p:nvPr userDrawn="1"/>
            </p:nvSpPr>
            <p:spPr>
              <a:xfrm rot="5400000">
                <a:off x="4739489" y="5958856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33C2786-31DE-29B0-9244-C0441204F75F}"/>
                  </a:ext>
                </a:extLst>
              </p:cNvPr>
              <p:cNvSpPr/>
              <p:nvPr userDrawn="1"/>
            </p:nvSpPr>
            <p:spPr>
              <a:xfrm rot="5400000">
                <a:off x="4739489" y="6077404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8AC9811-BD88-1AD0-4356-23F7D5CADCD3}"/>
                  </a:ext>
                </a:extLst>
              </p:cNvPr>
              <p:cNvSpPr/>
              <p:nvPr userDrawn="1"/>
            </p:nvSpPr>
            <p:spPr>
              <a:xfrm rot="5400000">
                <a:off x="4859152" y="6077405"/>
                <a:ext cx="119662" cy="119663"/>
              </a:xfrm>
              <a:prstGeom prst="rect">
                <a:avLst/>
              </a:prstGeom>
              <a:grpFill/>
              <a:ln w="15875" cap="sq">
                <a:solidFill>
                  <a:srgbClr val="212121"/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noFill/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20D99FD-3A65-FB77-7245-66FB098FE9EE}"/>
                </a:ext>
              </a:extLst>
            </p:cNvPr>
            <p:cNvGrpSpPr/>
            <p:nvPr/>
          </p:nvGrpSpPr>
          <p:grpSpPr>
            <a:xfrm>
              <a:off x="3982622" y="5631095"/>
              <a:ext cx="837203" cy="358127"/>
              <a:chOff x="3549632" y="5653667"/>
              <a:chExt cx="837203" cy="358127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C0F19073-444F-3038-5004-4880DE329928}"/>
                  </a:ext>
                </a:extLst>
              </p:cNvPr>
              <p:cNvGrpSpPr/>
              <p:nvPr/>
            </p:nvGrpSpPr>
            <p:grpSpPr>
              <a:xfrm rot="10800000">
                <a:off x="3549632" y="5653667"/>
                <a:ext cx="237853" cy="354564"/>
                <a:chOff x="4619825" y="5958856"/>
                <a:chExt cx="239326" cy="356760"/>
              </a:xfrm>
              <a:solidFill>
                <a:schemeClr val="bg1"/>
              </a:solidFill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8012529-0BB7-64E8-8C27-C98B6098D4D2}"/>
                    </a:ext>
                  </a:extLst>
                </p:cNvPr>
                <p:cNvSpPr/>
                <p:nvPr userDrawn="1"/>
              </p:nvSpPr>
              <p:spPr>
                <a:xfrm rot="5400000">
                  <a:off x="4619826" y="595885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623EC29-B423-06DE-B8DA-22CC3C173335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5958856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3D9C89E6-8B35-219C-C82A-5EABD0E62985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6077404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872758C-F0B5-56A1-2A50-F72A02E086C2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8" y="6195953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36F61F5-47B3-A359-494C-4B2571C8CFE2}"/>
                  </a:ext>
                </a:extLst>
              </p:cNvPr>
              <p:cNvGrpSpPr/>
              <p:nvPr/>
            </p:nvGrpSpPr>
            <p:grpSpPr>
              <a:xfrm>
                <a:off x="3671195" y="5773943"/>
                <a:ext cx="356779" cy="236746"/>
                <a:chOff x="4619825" y="5958856"/>
                <a:chExt cx="358989" cy="238212"/>
              </a:xfrm>
              <a:solidFill>
                <a:schemeClr val="bg1"/>
              </a:solidFill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B7567EC-81FD-060F-CF5E-00CBDB90659E}"/>
                    </a:ext>
                  </a:extLst>
                </p:cNvPr>
                <p:cNvSpPr/>
                <p:nvPr userDrawn="1"/>
              </p:nvSpPr>
              <p:spPr>
                <a:xfrm rot="5400000">
                  <a:off x="4619826" y="595885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6D37A8F-F766-84DC-BF16-93AF07216D58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5958856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0A1E8C5-B553-223B-D4A2-D6117E1E29DD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6077404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42927FD5-3777-5057-67E0-BE94A4CFCAD3}"/>
                    </a:ext>
                  </a:extLst>
                </p:cNvPr>
                <p:cNvSpPr/>
                <p:nvPr userDrawn="1"/>
              </p:nvSpPr>
              <p:spPr>
                <a:xfrm rot="5400000">
                  <a:off x="4859152" y="607740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A252C3F-7BC6-D040-C664-59D01044056A}"/>
                  </a:ext>
                </a:extLst>
              </p:cNvPr>
              <p:cNvGrpSpPr/>
              <p:nvPr/>
            </p:nvGrpSpPr>
            <p:grpSpPr>
              <a:xfrm rot="5400000">
                <a:off x="4090626" y="5715586"/>
                <a:ext cx="237853" cy="354564"/>
                <a:chOff x="4619825" y="5958856"/>
                <a:chExt cx="239326" cy="356760"/>
              </a:xfrm>
              <a:solidFill>
                <a:schemeClr val="bg1"/>
              </a:solidFill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A2F03B37-CA53-0465-00B9-C94B92C5309B}"/>
                    </a:ext>
                  </a:extLst>
                </p:cNvPr>
                <p:cNvSpPr/>
                <p:nvPr userDrawn="1"/>
              </p:nvSpPr>
              <p:spPr>
                <a:xfrm rot="5400000">
                  <a:off x="4619826" y="595885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555ADDE7-1AC5-55E8-EEB9-60A694D90FE6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5958856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9CA086FC-37C8-5855-0FBF-27628F004161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6077404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CA7FA5E7-12DF-44BC-7445-1B53A74CBE95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8" y="6195953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521AC0B-F7D8-2DBE-8C91-0912B5ED7CF9}"/>
                </a:ext>
              </a:extLst>
            </p:cNvPr>
            <p:cNvGrpSpPr/>
            <p:nvPr/>
          </p:nvGrpSpPr>
          <p:grpSpPr>
            <a:xfrm>
              <a:off x="7304951" y="5631095"/>
              <a:ext cx="837203" cy="358127"/>
              <a:chOff x="3549632" y="5653667"/>
              <a:chExt cx="837203" cy="358127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BFCC8B16-1A9C-C265-542D-FFEDB2F45BA5}"/>
                  </a:ext>
                </a:extLst>
              </p:cNvPr>
              <p:cNvGrpSpPr/>
              <p:nvPr/>
            </p:nvGrpSpPr>
            <p:grpSpPr>
              <a:xfrm rot="10800000">
                <a:off x="3549632" y="5653667"/>
                <a:ext cx="237853" cy="354564"/>
                <a:chOff x="4619825" y="5958856"/>
                <a:chExt cx="239326" cy="356760"/>
              </a:xfrm>
              <a:solidFill>
                <a:schemeClr val="bg1"/>
              </a:solidFill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A077067B-1414-985C-FFCE-E0CEF6EFC939}"/>
                    </a:ext>
                  </a:extLst>
                </p:cNvPr>
                <p:cNvSpPr/>
                <p:nvPr userDrawn="1"/>
              </p:nvSpPr>
              <p:spPr>
                <a:xfrm rot="5400000">
                  <a:off x="4619826" y="595885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BE14F527-4DE5-D25F-D72A-AEB7BA1E3564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5958856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D1B14592-DAEF-7D67-4C5C-D0969D4234BD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6077404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C05BE3C-CB92-9631-98B0-D0CAE92523B1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8" y="6195953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CCC845CE-5C9D-9AF3-03CB-A2593603A973}"/>
                  </a:ext>
                </a:extLst>
              </p:cNvPr>
              <p:cNvGrpSpPr/>
              <p:nvPr/>
            </p:nvGrpSpPr>
            <p:grpSpPr>
              <a:xfrm>
                <a:off x="3671195" y="5773943"/>
                <a:ext cx="356779" cy="236746"/>
                <a:chOff x="4619825" y="5958856"/>
                <a:chExt cx="358989" cy="238212"/>
              </a:xfrm>
              <a:solidFill>
                <a:schemeClr val="bg1"/>
              </a:solidFill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DB1D1AD1-8D77-391B-DB47-DC7B7068998C}"/>
                    </a:ext>
                  </a:extLst>
                </p:cNvPr>
                <p:cNvSpPr/>
                <p:nvPr userDrawn="1"/>
              </p:nvSpPr>
              <p:spPr>
                <a:xfrm rot="5400000">
                  <a:off x="4619826" y="595885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8C8AC597-B679-71C9-32BF-3BC58D68AC3B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5958856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56637FBA-3A70-21D8-270E-E5FB313BE268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6077404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7F63809-5D79-A7DF-B319-CA94736EDCB5}"/>
                    </a:ext>
                  </a:extLst>
                </p:cNvPr>
                <p:cNvSpPr/>
                <p:nvPr userDrawn="1"/>
              </p:nvSpPr>
              <p:spPr>
                <a:xfrm rot="5400000">
                  <a:off x="4859152" y="607740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21212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6E9A4410-15F6-8D5C-8E25-94B1D7019020}"/>
                  </a:ext>
                </a:extLst>
              </p:cNvPr>
              <p:cNvGrpSpPr/>
              <p:nvPr/>
            </p:nvGrpSpPr>
            <p:grpSpPr>
              <a:xfrm rot="5400000">
                <a:off x="4090626" y="5715586"/>
                <a:ext cx="237853" cy="354564"/>
                <a:chOff x="4619825" y="5958856"/>
                <a:chExt cx="239326" cy="356760"/>
              </a:xfrm>
              <a:solidFill>
                <a:schemeClr val="bg1"/>
              </a:solidFill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491BD9D-4790-B3F0-2970-459F381E0328}"/>
                    </a:ext>
                  </a:extLst>
                </p:cNvPr>
                <p:cNvSpPr/>
                <p:nvPr userDrawn="1"/>
              </p:nvSpPr>
              <p:spPr>
                <a:xfrm rot="5400000">
                  <a:off x="4619826" y="5958855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9917F9A-90C6-C4E7-ADAD-D1AEFA5B4BFF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5958856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118634C8-46AD-37EC-F52E-4FDF8B652A8D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9" y="6077404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2A08A71F-EE3C-0CA6-D936-A4D10A5113F4}"/>
                    </a:ext>
                  </a:extLst>
                </p:cNvPr>
                <p:cNvSpPr/>
                <p:nvPr userDrawn="1"/>
              </p:nvSpPr>
              <p:spPr>
                <a:xfrm rot="5400000">
                  <a:off x="4739488" y="6195953"/>
                  <a:ext cx="119662" cy="119663"/>
                </a:xfrm>
                <a:prstGeom prst="rect">
                  <a:avLst/>
                </a:prstGeom>
                <a:grpFill/>
                <a:ln w="15875" cap="sq">
                  <a:solidFill>
                    <a:srgbClr val="1D1D1D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noFill/>
                    </a:ln>
                  </a:endParaRPr>
                </a:p>
              </p:txBody>
            </p: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48DCEF-CDAC-C4FC-5C08-74A88F9BD1BE}"/>
                </a:ext>
              </a:extLst>
            </p:cNvPr>
            <p:cNvSpPr txBox="1"/>
            <p:nvPr/>
          </p:nvSpPr>
          <p:spPr>
            <a:xfrm>
              <a:off x="5529904" y="1065726"/>
              <a:ext cx="1207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</a:rPr>
                <a:t>목차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0" name="텍스트 개체 틀 61">
            <a:extLst>
              <a:ext uri="{FF2B5EF4-FFF2-40B4-BE49-F238E27FC236}">
                <a16:creationId xmlns:a16="http://schemas.microsoft.com/office/drawing/2014/main" id="{CDB80EAF-39B5-6DB3-50DB-AE5F15025E03}"/>
              </a:ext>
            </a:extLst>
          </p:cNvPr>
          <p:cNvSpPr txBox="1">
            <a:spLocks/>
          </p:cNvSpPr>
          <p:nvPr/>
        </p:nvSpPr>
        <p:spPr>
          <a:xfrm>
            <a:off x="4792164" y="2388957"/>
            <a:ext cx="2523904" cy="44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50000"/>
              </a:lnSpc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01. </a:t>
            </a:r>
            <a:r>
              <a:rPr lang="ko-KR" altLang="en-US" sz="2000" dirty="0"/>
              <a:t>작품 개요</a:t>
            </a:r>
            <a:endParaRPr lang="en-US" altLang="ko-KR" sz="2000" dirty="0"/>
          </a:p>
        </p:txBody>
      </p:sp>
      <p:sp>
        <p:nvSpPr>
          <p:cNvPr id="121" name="텍스트 개체 틀 61">
            <a:extLst>
              <a:ext uri="{FF2B5EF4-FFF2-40B4-BE49-F238E27FC236}">
                <a16:creationId xmlns:a16="http://schemas.microsoft.com/office/drawing/2014/main" id="{92A384EB-EA79-27ED-3E9A-993B3362BB8F}"/>
              </a:ext>
            </a:extLst>
          </p:cNvPr>
          <p:cNvSpPr txBox="1">
            <a:spLocks/>
          </p:cNvSpPr>
          <p:nvPr/>
        </p:nvSpPr>
        <p:spPr>
          <a:xfrm>
            <a:off x="4790426" y="2816408"/>
            <a:ext cx="2523904" cy="44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50000"/>
              </a:lnSpc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02. </a:t>
            </a:r>
            <a:r>
              <a:rPr lang="ko-KR" altLang="en-US" sz="2000" dirty="0"/>
              <a:t>구현 기능</a:t>
            </a:r>
            <a:endParaRPr lang="en-US" altLang="ko-KR" sz="2000" dirty="0"/>
          </a:p>
        </p:txBody>
      </p:sp>
      <p:sp>
        <p:nvSpPr>
          <p:cNvPr id="122" name="텍스트 개체 틀 61">
            <a:extLst>
              <a:ext uri="{FF2B5EF4-FFF2-40B4-BE49-F238E27FC236}">
                <a16:creationId xmlns:a16="http://schemas.microsoft.com/office/drawing/2014/main" id="{9CB08574-C108-B1DB-5023-181055DB8E41}"/>
              </a:ext>
            </a:extLst>
          </p:cNvPr>
          <p:cNvSpPr txBox="1">
            <a:spLocks/>
          </p:cNvSpPr>
          <p:nvPr/>
        </p:nvSpPr>
        <p:spPr>
          <a:xfrm>
            <a:off x="4796817" y="3235523"/>
            <a:ext cx="2523904" cy="44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50000"/>
              </a:lnSpc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03. </a:t>
            </a:r>
            <a:r>
              <a:rPr lang="ko-KR" altLang="en-US" sz="2000" dirty="0"/>
              <a:t>기대 효과</a:t>
            </a:r>
            <a:endParaRPr lang="en-US" altLang="ko-KR" sz="2000" dirty="0"/>
          </a:p>
        </p:txBody>
      </p:sp>
      <p:sp>
        <p:nvSpPr>
          <p:cNvPr id="123" name="텍스트 개체 틀 61">
            <a:extLst>
              <a:ext uri="{FF2B5EF4-FFF2-40B4-BE49-F238E27FC236}">
                <a16:creationId xmlns:a16="http://schemas.microsoft.com/office/drawing/2014/main" id="{83BD85E7-8928-0DEE-5479-CA871AB43A05}"/>
              </a:ext>
            </a:extLst>
          </p:cNvPr>
          <p:cNvSpPr txBox="1">
            <a:spLocks/>
          </p:cNvSpPr>
          <p:nvPr/>
        </p:nvSpPr>
        <p:spPr>
          <a:xfrm>
            <a:off x="4785659" y="3669103"/>
            <a:ext cx="2523904" cy="44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50000"/>
              </a:lnSpc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04.</a:t>
            </a:r>
            <a:r>
              <a:rPr lang="ko-KR" altLang="en-US" sz="2000" dirty="0"/>
              <a:t> 시연</a:t>
            </a:r>
            <a:endParaRPr lang="en-US" altLang="ko-KR" sz="2000" dirty="0"/>
          </a:p>
        </p:txBody>
      </p:sp>
      <p:sp>
        <p:nvSpPr>
          <p:cNvPr id="124" name="텍스트 개체 틀 61">
            <a:extLst>
              <a:ext uri="{FF2B5EF4-FFF2-40B4-BE49-F238E27FC236}">
                <a16:creationId xmlns:a16="http://schemas.microsoft.com/office/drawing/2014/main" id="{63F3CE92-00C5-A811-98EE-3807A0AFEB6A}"/>
              </a:ext>
            </a:extLst>
          </p:cNvPr>
          <p:cNvSpPr txBox="1">
            <a:spLocks/>
          </p:cNvSpPr>
          <p:nvPr/>
        </p:nvSpPr>
        <p:spPr>
          <a:xfrm>
            <a:off x="4793849" y="4080587"/>
            <a:ext cx="2523904" cy="44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50000"/>
              </a:lnSpc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05. </a:t>
            </a:r>
            <a:r>
              <a:rPr lang="ko-KR" altLang="en-US" sz="2000" dirty="0" err="1"/>
              <a:t>느낀점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18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0" grpId="0"/>
      <p:bldP spid="121" grpId="0"/>
      <p:bldP spid="122" grpId="0"/>
      <p:bldP spid="123" grpId="0"/>
      <p:bldP spid="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08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45EAC4-BD50-2D11-484C-6D4A8380865A}"/>
              </a:ext>
            </a:extLst>
          </p:cNvPr>
          <p:cNvSpPr txBox="1"/>
          <p:nvPr/>
        </p:nvSpPr>
        <p:spPr>
          <a:xfrm>
            <a:off x="615685" y="1465393"/>
            <a:ext cx="109606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Algerian" panose="04020705040A02060702" pitchFamily="82" charset="0"/>
              </a:rPr>
              <a:t>THE END</a:t>
            </a:r>
          </a:p>
          <a:p>
            <a:pPr algn="ctr"/>
            <a:endParaRPr lang="en-US" altLang="ko-KR" sz="3600" dirty="0"/>
          </a:p>
          <a:p>
            <a:pPr algn="ctr"/>
            <a:endParaRPr lang="en-US" altLang="ko-KR" sz="3600" dirty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</a:rPr>
              <a:t>!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출처</a:t>
            </a:r>
            <a:endParaRPr lang="en-US" altLang="ko-KR" sz="2400" b="1" dirty="0"/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hlinkClick r:id="rId2"/>
              </a:rPr>
              <a:t>http://pptbizcam.co.kr/?p=6671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>
                <a:hlinkClick r:id="rId3"/>
              </a:rPr>
              <a:t>https://adstorepost.com/134#google_vignette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0899043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Algerian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김민석</cp:lastModifiedBy>
  <cp:revision>11</cp:revision>
  <dcterms:created xsi:type="dcterms:W3CDTF">2020-06-22T03:32:06Z</dcterms:created>
  <dcterms:modified xsi:type="dcterms:W3CDTF">2022-12-01T14:27:18Z</dcterms:modified>
</cp:coreProperties>
</file>