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c77eb76a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c77eb76a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c77eb76a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c77eb76a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c77eb76a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c77eb76a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c77eb76a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c77eb76a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c77eb76a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c77eb76a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JMeter and Taurus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9382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Rachna Bafna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JMeter and Taurus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975"/>
            <a:ext cx="39999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Load Testing tool that supports </a:t>
            </a:r>
            <a:r>
              <a:rPr lang="en" sz="1600"/>
              <a:t>dynamic</a:t>
            </a:r>
            <a:r>
              <a:rPr lang="en" sz="1600"/>
              <a:t> and static web testing.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Ability to load and performance test many different protocol types:</a:t>
            </a:r>
            <a:endParaRPr sz="1600"/>
          </a:p>
          <a:p>
            <a:pPr indent="-29845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600"/>
              <a:t>Web - HTTP, HTTPS</a:t>
            </a:r>
            <a:endParaRPr sz="16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600"/>
              <a:t>SOAP / REST Webservices</a:t>
            </a:r>
            <a:endParaRPr sz="16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600"/>
              <a:t>FTP</a:t>
            </a:r>
            <a:endParaRPr sz="16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600"/>
              <a:t>Database via JDBC</a:t>
            </a:r>
            <a:endParaRPr sz="16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600"/>
              <a:t>LDAP</a:t>
            </a:r>
            <a:endParaRPr sz="16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600"/>
              <a:t>Mail - SMTP(S), POP3(S) and IMAP(S)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5" name="Google Shape;145;p22"/>
          <p:cNvSpPr txBox="1"/>
          <p:nvPr>
            <p:ph idx="2" type="body"/>
          </p:nvPr>
        </p:nvSpPr>
        <p:spPr>
          <a:xfrm>
            <a:off x="4832400" y="1229975"/>
            <a:ext cx="3999900" cy="3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Taurus</a:t>
            </a:r>
            <a:endParaRPr b="1" sz="2100">
              <a:solidFill>
                <a:schemeClr val="dk1"/>
              </a:solidFill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Automation friendly framework to run JMeter tests more efficiently.</a:t>
            </a:r>
            <a:endParaRPr sz="1600"/>
          </a:p>
          <a:p>
            <a:pPr indent="-33020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Supports tools like:</a:t>
            </a:r>
            <a:endParaRPr sz="1600"/>
          </a:p>
          <a:p>
            <a:pPr indent="-298450" lvl="0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600"/>
              <a:t>JMeter</a:t>
            </a:r>
            <a:endParaRPr sz="1600"/>
          </a:p>
          <a:p>
            <a:pPr indent="-29845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600"/>
              <a:t>Gatling</a:t>
            </a:r>
            <a:endParaRPr sz="1600"/>
          </a:p>
          <a:p>
            <a:pPr indent="-29845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600"/>
              <a:t>Locust</a:t>
            </a:r>
            <a:endParaRPr sz="1600"/>
          </a:p>
          <a:p>
            <a:pPr indent="-29845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600"/>
              <a:t>Selenium</a:t>
            </a:r>
            <a:endParaRPr sz="1600"/>
          </a:p>
          <a:p>
            <a:pPr indent="-29845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600"/>
              <a:t>And many more.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Details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5 Weeks Series</a:t>
            </a:r>
            <a:endParaRPr b="1" sz="2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Starting from July 22nd every wednesday and Thursday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Time: 8am - 9am PST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39500" y="268950"/>
            <a:ext cx="3837000" cy="41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Why Performance Engineering?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Holiday Readiness and Holiday Outages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Load Testing and Performance Engineering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JMeter and Taurus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Demo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Questions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Performance Engineering?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975"/>
            <a:ext cx="8417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 ensure that your application/product is: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Scalable -</a:t>
            </a:r>
            <a:r>
              <a:rPr lang="en" sz="1900"/>
              <a:t> The ability of a computer application or product to continue to function well when it is changed in size or volume in order to meet a user need.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Reliable - The ability of a system or component to function under stated conditions for a specified period of time.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Meets Service Level Agreements(SLAs) for - Response Time, Throughput and Utilization.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Holiday Readiness and Outages</a:t>
            </a:r>
            <a:endParaRPr/>
          </a:p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4864585" y="1923269"/>
            <a:ext cx="43242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17801" l="0" r="0" t="18983"/>
          <a:stretch/>
        </p:blipFill>
        <p:spPr>
          <a:xfrm>
            <a:off x="4435475" y="1680900"/>
            <a:ext cx="4484618" cy="244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75" y="1432650"/>
            <a:ext cx="4148250" cy="293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Holiday Readiness and Outages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229975"/>
            <a:ext cx="6753324" cy="3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is Performance Engineering?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975"/>
            <a:ext cx="7341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6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Techniques applied during a systems development life cycle to ensure the non-functional requirements for performance like	</a:t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○"/>
            </a:pPr>
            <a:r>
              <a:rPr lang="en" sz="16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Throughput, </a:t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○"/>
            </a:pPr>
            <a:r>
              <a:rPr lang="en" sz="16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Latency, or </a:t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Char char="○"/>
            </a:pPr>
            <a:r>
              <a:rPr lang="en" sz="16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Resource Utilization</a:t>
            </a:r>
            <a:r>
              <a:rPr lang="en" sz="2200"/>
              <a:t>	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Facts Around Response Times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975"/>
            <a:ext cx="6647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647700" rtl="0" algn="l">
              <a:spcBef>
                <a:spcPts val="0"/>
              </a:spcBef>
              <a:spcAft>
                <a:spcPts val="0"/>
              </a:spcAft>
              <a:buClr>
                <a:srgbClr val="26282D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2628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47% of consumers expect a web page to load in 2 seconds or less.</a:t>
            </a:r>
            <a:endParaRPr sz="1550">
              <a:solidFill>
                <a:srgbClr val="F1633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647700" rtl="0" algn="l">
              <a:spcBef>
                <a:spcPts val="0"/>
              </a:spcBef>
              <a:spcAft>
                <a:spcPts val="0"/>
              </a:spcAft>
              <a:buClr>
                <a:srgbClr val="26282D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2628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40% of people abandon a website that takes more than 3 seconds to load. </a:t>
            </a:r>
            <a:endParaRPr sz="1550">
              <a:solidFill>
                <a:srgbClr val="2628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647700" rtl="0" algn="l">
              <a:spcBef>
                <a:spcPts val="0"/>
              </a:spcBef>
              <a:spcAft>
                <a:spcPts val="0"/>
              </a:spcAft>
              <a:buClr>
                <a:srgbClr val="26282D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2628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1 second delay in page response can result in a 7% reduction in conversions. </a:t>
            </a:r>
            <a:endParaRPr sz="1550">
              <a:solidFill>
                <a:srgbClr val="F1633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647700" rtl="0" algn="l">
              <a:spcBef>
                <a:spcPts val="0"/>
              </a:spcBef>
              <a:spcAft>
                <a:spcPts val="0"/>
              </a:spcAft>
              <a:buClr>
                <a:srgbClr val="26282D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2628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an e-commerce site is making $100,000 per day, a 1 second page delay could potentially cost you $2.5 million in lost sales every year.</a:t>
            </a:r>
            <a:endParaRPr sz="1550">
              <a:solidFill>
                <a:srgbClr val="2628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Testing and Performance Engineering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975"/>
            <a:ext cx="6378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Understand the traffic patterns.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Design the workload.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Write load test scripts.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Run the load tests.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Monitor and Analyze.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Optimize.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Repeat 3 through 6!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To complete this cycle, knowledge of at least one load testing tool is necessary.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Testing/Performance Testing Tools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Tools that can </a:t>
            </a:r>
            <a:r>
              <a:rPr lang="en" sz="1700"/>
              <a:t>simulate a heavy load on a server, group of servers, network or object to test its strength or to analyze overall performance under different load types.</a:t>
            </a:r>
            <a:endParaRPr sz="1700"/>
          </a:p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Popular Load Testing Tools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JMeter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Blazemeter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NeoLoad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LoadRunner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Gatling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WebLoad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