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23877-E9FF-1440-A82B-4D0F3D35236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28969-9AA1-5148-BE09-45CFE50E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7 </a:t>
            </a:r>
            <a:r>
              <a:rPr lang="mr-IN" dirty="0" smtClean="0"/>
              <a:t>–</a:t>
            </a:r>
            <a:r>
              <a:rPr lang="en-US" dirty="0" smtClean="0"/>
              <a:t> Blindzminder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energy-saving smart home device</a:t>
            </a:r>
          </a:p>
          <a:p>
            <a:endParaRPr lang="en-US" dirty="0"/>
          </a:p>
          <a:p>
            <a:r>
              <a:rPr lang="en-US" dirty="0" err="1" smtClean="0"/>
              <a:t>WWCode</a:t>
            </a:r>
            <a:r>
              <a:rPr lang="en-US" dirty="0" smtClean="0"/>
              <a:t> Hackathon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8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are a major source of heat transfer in and out of the </a:t>
            </a:r>
            <a:r>
              <a:rPr lang="en-US" dirty="0" smtClean="0"/>
              <a:t>home.</a:t>
            </a:r>
          </a:p>
          <a:p>
            <a:r>
              <a:rPr lang="en-US" dirty="0" smtClean="0"/>
              <a:t>Studies </a:t>
            </a:r>
            <a:r>
              <a:rPr lang="en-US" dirty="0"/>
              <a:t>show that closing your blinds at the right time can help to keep your home cool during hot months and warm during cold </a:t>
            </a:r>
            <a:r>
              <a:rPr lang="en-US" dirty="0" smtClean="0"/>
              <a:t>months</a:t>
            </a:r>
          </a:p>
          <a:p>
            <a:r>
              <a:rPr lang="en-US" dirty="0" smtClean="0"/>
              <a:t>This save energy use, money and helps the comfort of people in the home.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30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BlindZMinder</a:t>
            </a:r>
            <a:r>
              <a:rPr lang="en-US" dirty="0" smtClean="0"/>
              <a:t> is a </a:t>
            </a:r>
            <a:r>
              <a:rPr lang="en-US" dirty="0"/>
              <a:t>device that </a:t>
            </a:r>
            <a:r>
              <a:rPr lang="en-US" dirty="0" smtClean="0"/>
              <a:t>will measure ambient light and temperature and close your blinds for you in order to save the most energy.</a:t>
            </a:r>
          </a:p>
          <a:p>
            <a:r>
              <a:rPr lang="en-US" dirty="0" smtClean="0"/>
              <a:t>When the temperature drops, the </a:t>
            </a:r>
            <a:r>
              <a:rPr lang="en-US" dirty="0" err="1" smtClean="0"/>
              <a:t>BlindZMinder</a:t>
            </a:r>
            <a:r>
              <a:rPr lang="en-US" dirty="0" smtClean="0"/>
              <a:t> will close your blinds automatically, keeping heat energy from escaping on cold days.</a:t>
            </a:r>
          </a:p>
          <a:p>
            <a:r>
              <a:rPr lang="en-US" dirty="0" smtClean="0"/>
              <a:t>When intense direct light is coming through your window, the </a:t>
            </a:r>
            <a:r>
              <a:rPr lang="en-US" dirty="0" err="1" smtClean="0"/>
              <a:t>BlindZMinder</a:t>
            </a:r>
            <a:r>
              <a:rPr lang="en-US" dirty="0" smtClean="0"/>
              <a:t> will close your blinds to prevent your home from heating up on hot days.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76" y="501865"/>
            <a:ext cx="6831012" cy="5694148"/>
          </a:xfrm>
        </p:spPr>
      </p:pic>
    </p:spTree>
    <p:extLst>
      <p:ext uri="{BB962C8B-B14F-4D97-AF65-F5344CB8AC3E}">
        <p14:creationId xmlns:p14="http://schemas.microsoft.com/office/powerpoint/2010/main" val="23139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from the Blindzminder team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- Ann Kasper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i="1" dirty="0"/>
              <a:t>Eric </a:t>
            </a:r>
            <a:r>
              <a:rPr lang="en-US" i="1" dirty="0" err="1" smtClean="0"/>
              <a:t>Chunn</a:t>
            </a: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i="1" dirty="0"/>
              <a:t> </a:t>
            </a:r>
            <a:r>
              <a:rPr lang="en-US" i="1" dirty="0" smtClean="0"/>
              <a:t>          - </a:t>
            </a:r>
            <a:r>
              <a:rPr lang="en-US" i="1" dirty="0"/>
              <a:t>Holly </a:t>
            </a:r>
            <a:r>
              <a:rPr lang="en-US" i="1" dirty="0" err="1" smtClean="0"/>
              <a:t>Wilkalis</a:t>
            </a: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i="1" dirty="0"/>
              <a:t>	</a:t>
            </a:r>
            <a:r>
              <a:rPr lang="en-US" i="1" dirty="0" smtClean="0"/>
              <a:t>- </a:t>
            </a:r>
            <a:r>
              <a:rPr lang="en-US" i="1" dirty="0"/>
              <a:t>Kelly </a:t>
            </a:r>
            <a:r>
              <a:rPr lang="en-US" i="1" dirty="0" smtClean="0"/>
              <a:t>Ogilvie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i="1" dirty="0"/>
              <a:t>	</a:t>
            </a:r>
            <a:r>
              <a:rPr lang="en-US" i="1" dirty="0" smtClean="0"/>
              <a:t>- </a:t>
            </a:r>
            <a:r>
              <a:rPr lang="en-US" i="1" dirty="0"/>
              <a:t>Ryan </a:t>
            </a:r>
            <a:r>
              <a:rPr lang="en-US" i="1" dirty="0" err="1" smtClean="0"/>
              <a:t>Gergioff</a:t>
            </a: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i="1" dirty="0"/>
              <a:t>	</a:t>
            </a:r>
            <a:r>
              <a:rPr lang="en-US" i="1" dirty="0" smtClean="0"/>
              <a:t>- </a:t>
            </a:r>
            <a:r>
              <a:rPr lang="en-US" i="1" dirty="0" err="1"/>
              <a:t>Shyamal</a:t>
            </a:r>
            <a:r>
              <a:rPr lang="en-US" i="1" dirty="0"/>
              <a:t> </a:t>
            </a:r>
            <a:r>
              <a:rPr lang="en-US" i="1" dirty="0" err="1"/>
              <a:t>Punekar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03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</TotalTime>
  <Words>149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Mangal</vt:lpstr>
      <vt:lpstr>Trebuchet MS</vt:lpstr>
      <vt:lpstr>Tw Cen MT</vt:lpstr>
      <vt:lpstr>Arial</vt:lpstr>
      <vt:lpstr>Circuit</vt:lpstr>
      <vt:lpstr>Team 7 – Blindzminder</vt:lpstr>
      <vt:lpstr>Problem:</vt:lpstr>
      <vt:lpstr>Solution:</vt:lpstr>
      <vt:lpstr>PowerPoint Presentation</vt:lpstr>
      <vt:lpstr>Thank You from the Blindzminder team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 – Blindz minder</dc:title>
  <dc:creator>Saxen, Sumit</dc:creator>
  <cp:lastModifiedBy>Saxen, Sumit</cp:lastModifiedBy>
  <cp:revision>9</cp:revision>
  <dcterms:created xsi:type="dcterms:W3CDTF">2018-03-25T19:59:18Z</dcterms:created>
  <dcterms:modified xsi:type="dcterms:W3CDTF">2018-03-25T20:27:53Z</dcterms:modified>
</cp:coreProperties>
</file>