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Titillium Web"/>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slide" Target="slides/slide.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itilliumWeb-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itilliumWeb-italic.fntdata"/><Relationship Id="rId12" Type="http://schemas.openxmlformats.org/officeDocument/2006/relationships/slide" Target="slides/slide7.xml"/><Relationship Id="rId34" Type="http://schemas.openxmlformats.org/officeDocument/2006/relationships/font" Target="fonts/TitilliumWeb-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TitilliumWeb-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p:nvPr/>
        </p:nvSpPr>
        <p:spPr>
          <a:xfrm>
            <a:off x="0" y="0"/>
            <a:ext cx="9144000" cy="3745800"/>
          </a:xfrm>
          <a:prstGeom prst="rect">
            <a:avLst/>
          </a:prstGeom>
          <a:solidFill>
            <a:srgbClr val="FF0040">
              <a:alpha val="81920"/>
            </a:srgbClr>
          </a:solidFill>
          <a:ln>
            <a:noFill/>
          </a:ln>
        </p:spPr>
        <p:txBody>
          <a:bodyPr anchorCtr="0" anchor="ctr" bIns="91425" lIns="91425" rIns="91425" tIns="91425">
            <a:noAutofit/>
          </a:bodyPr>
          <a:lstStyle/>
          <a:p>
            <a:pPr lvl="0">
              <a:spcBef>
                <a:spcPts val="0"/>
              </a:spcBef>
              <a:buNone/>
            </a:pPr>
            <a:r>
              <a:t/>
            </a:r>
            <a:endParaRPr/>
          </a:p>
        </p:txBody>
      </p:sp>
      <p:sp>
        <p:nvSpPr>
          <p:cNvPr id="10" name="Shape 10"/>
          <p:cNvSpPr/>
          <p:nvPr/>
        </p:nvSpPr>
        <p:spPr>
          <a:xfrm>
            <a:off x="579000" y="1920450"/>
            <a:ext cx="54300" cy="11919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11" name="Shape 11"/>
          <p:cNvSpPr txBox="1"/>
          <p:nvPr>
            <p:ph type="ctrTitle"/>
          </p:nvPr>
        </p:nvSpPr>
        <p:spPr>
          <a:xfrm>
            <a:off x="685800" y="1915625"/>
            <a:ext cx="5412300" cy="1159799"/>
          </a:xfrm>
          <a:prstGeom prst="rect">
            <a:avLst/>
          </a:prstGeom>
        </p:spPr>
        <p:txBody>
          <a:bodyPr anchorCtr="0" anchor="ctr" bIns="91425" lIns="91425" rIns="91425" tIns="91425"/>
          <a:lstStyle>
            <a:lvl1pPr lvl="0" rtl="0">
              <a:spcBef>
                <a:spcPts val="0"/>
              </a:spcBef>
              <a:buClr>
                <a:srgbClr val="FFFFFF"/>
              </a:buClr>
              <a:buSzPct val="100000"/>
              <a:defRPr sz="4800">
                <a:solidFill>
                  <a:srgbClr val="FFFFFF"/>
                </a:solidFill>
              </a:defRPr>
            </a:lvl1pPr>
            <a:lvl2pPr lvl="1" rtl="0">
              <a:spcBef>
                <a:spcPts val="0"/>
              </a:spcBef>
              <a:buClr>
                <a:srgbClr val="FFFFFF"/>
              </a:buClr>
              <a:buSzPct val="100000"/>
              <a:defRPr sz="4800">
                <a:solidFill>
                  <a:srgbClr val="FFFFFF"/>
                </a:solidFill>
              </a:defRPr>
            </a:lvl2pPr>
            <a:lvl3pPr lvl="2" rtl="0">
              <a:spcBef>
                <a:spcPts val="0"/>
              </a:spcBef>
              <a:buClr>
                <a:srgbClr val="FFFFFF"/>
              </a:buClr>
              <a:buSzPct val="100000"/>
              <a:defRPr sz="4800">
                <a:solidFill>
                  <a:srgbClr val="FFFFFF"/>
                </a:solidFill>
              </a:defRPr>
            </a:lvl3pPr>
            <a:lvl4pPr lvl="3" rtl="0">
              <a:spcBef>
                <a:spcPts val="0"/>
              </a:spcBef>
              <a:buClr>
                <a:srgbClr val="FFFFFF"/>
              </a:buClr>
              <a:buSzPct val="100000"/>
              <a:defRPr sz="4800">
                <a:solidFill>
                  <a:srgbClr val="FFFFFF"/>
                </a:solidFill>
              </a:defRPr>
            </a:lvl4pPr>
            <a:lvl5pPr lvl="4" rtl="0">
              <a:spcBef>
                <a:spcPts val="0"/>
              </a:spcBef>
              <a:buClr>
                <a:srgbClr val="FFFFFF"/>
              </a:buClr>
              <a:buSzPct val="100000"/>
              <a:defRPr sz="4800">
                <a:solidFill>
                  <a:srgbClr val="FFFFFF"/>
                </a:solidFill>
              </a:defRPr>
            </a:lvl5pPr>
            <a:lvl6pPr lvl="5" rtl="0">
              <a:spcBef>
                <a:spcPts val="0"/>
              </a:spcBef>
              <a:buClr>
                <a:srgbClr val="FFFFFF"/>
              </a:buClr>
              <a:buSzPct val="100000"/>
              <a:defRPr sz="4800">
                <a:solidFill>
                  <a:srgbClr val="FFFFFF"/>
                </a:solidFill>
              </a:defRPr>
            </a:lvl6pPr>
            <a:lvl7pPr lvl="6" rtl="0">
              <a:spcBef>
                <a:spcPts val="0"/>
              </a:spcBef>
              <a:buClr>
                <a:srgbClr val="FFFFFF"/>
              </a:buClr>
              <a:buSzPct val="100000"/>
              <a:defRPr sz="4800">
                <a:solidFill>
                  <a:srgbClr val="FFFFFF"/>
                </a:solidFill>
              </a:defRPr>
            </a:lvl7pPr>
            <a:lvl8pPr lvl="7" rtl="0">
              <a:spcBef>
                <a:spcPts val="0"/>
              </a:spcBef>
              <a:buClr>
                <a:srgbClr val="FFFFFF"/>
              </a:buClr>
              <a:buSzPct val="100000"/>
              <a:defRPr sz="4800">
                <a:solidFill>
                  <a:srgbClr val="FFFFFF"/>
                </a:solidFill>
              </a:defRPr>
            </a:lvl8pPr>
            <a:lvl9pPr lvl="8" rtl="0">
              <a:spcBef>
                <a:spcPts val="0"/>
              </a:spcBef>
              <a:buClr>
                <a:srgbClr val="FFFFFF"/>
              </a:buClr>
              <a:buSzPct val="100000"/>
              <a:defRPr sz="4800">
                <a:solidFill>
                  <a:srgbClr val="FFFFFF"/>
                </a:solidFill>
              </a:defRPr>
            </a:lvl9pPr>
          </a:lstStyle>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p:nvPr/>
        </p:nvSpPr>
        <p:spPr>
          <a:xfrm>
            <a:off x="0" y="0"/>
            <a:ext cx="9144000" cy="3745800"/>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579000" y="1722000"/>
            <a:ext cx="54300" cy="136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15" name="Shape 15"/>
          <p:cNvSpPr txBox="1"/>
          <p:nvPr>
            <p:ph type="ctrTitle"/>
          </p:nvPr>
        </p:nvSpPr>
        <p:spPr>
          <a:xfrm>
            <a:off x="826350" y="1519225"/>
            <a:ext cx="4638300" cy="1159799"/>
          </a:xfrm>
          <a:prstGeom prst="rect">
            <a:avLst/>
          </a:prstGeom>
        </p:spPr>
        <p:txBody>
          <a:bodyPr anchorCtr="0" anchor="t" bIns="91425" lIns="91425" rIns="91425" tIns="91425"/>
          <a:lstStyle>
            <a:lvl1pPr lvl="0" rtl="0">
              <a:spcBef>
                <a:spcPts val="0"/>
              </a:spcBef>
              <a:buClr>
                <a:srgbClr val="FFFFFF"/>
              </a:buClr>
              <a:buSzPct val="100000"/>
              <a:defRPr sz="3600">
                <a:solidFill>
                  <a:srgbClr val="FFFFFF"/>
                </a:solidFill>
              </a:defRPr>
            </a:lvl1pPr>
            <a:lvl2pPr lvl="1" rtl="0">
              <a:spcBef>
                <a:spcPts val="0"/>
              </a:spcBef>
              <a:buClr>
                <a:srgbClr val="FFFFFF"/>
              </a:buClr>
              <a:buSzPct val="100000"/>
              <a:defRPr sz="3600">
                <a:solidFill>
                  <a:srgbClr val="FFFFFF"/>
                </a:solidFill>
              </a:defRPr>
            </a:lvl2pPr>
            <a:lvl3pPr lvl="2" rtl="0">
              <a:spcBef>
                <a:spcPts val="0"/>
              </a:spcBef>
              <a:buClr>
                <a:srgbClr val="FFFFFF"/>
              </a:buClr>
              <a:buSzPct val="100000"/>
              <a:defRPr sz="3600">
                <a:solidFill>
                  <a:srgbClr val="FFFFFF"/>
                </a:solidFill>
              </a:defRPr>
            </a:lvl3pPr>
            <a:lvl4pPr lvl="3" rtl="0">
              <a:spcBef>
                <a:spcPts val="0"/>
              </a:spcBef>
              <a:buClr>
                <a:srgbClr val="FFFFFF"/>
              </a:buClr>
              <a:buSzPct val="100000"/>
              <a:defRPr sz="3600">
                <a:solidFill>
                  <a:srgbClr val="FFFFFF"/>
                </a:solidFill>
              </a:defRPr>
            </a:lvl4pPr>
            <a:lvl5pPr lvl="4" rtl="0">
              <a:spcBef>
                <a:spcPts val="0"/>
              </a:spcBef>
              <a:buClr>
                <a:srgbClr val="FFFFFF"/>
              </a:buClr>
              <a:buSzPct val="100000"/>
              <a:defRPr sz="3600">
                <a:solidFill>
                  <a:srgbClr val="FFFFFF"/>
                </a:solidFill>
              </a:defRPr>
            </a:lvl5pPr>
            <a:lvl6pPr lvl="5" rtl="0">
              <a:spcBef>
                <a:spcPts val="0"/>
              </a:spcBef>
              <a:buClr>
                <a:srgbClr val="FFFFFF"/>
              </a:buClr>
              <a:buSzPct val="100000"/>
              <a:defRPr sz="3600">
                <a:solidFill>
                  <a:srgbClr val="FFFFFF"/>
                </a:solidFill>
              </a:defRPr>
            </a:lvl6pPr>
            <a:lvl7pPr lvl="6" rtl="0">
              <a:spcBef>
                <a:spcPts val="0"/>
              </a:spcBef>
              <a:buClr>
                <a:srgbClr val="FFFFFF"/>
              </a:buClr>
              <a:buSzPct val="100000"/>
              <a:defRPr sz="3600">
                <a:solidFill>
                  <a:srgbClr val="FFFFFF"/>
                </a:solidFill>
              </a:defRPr>
            </a:lvl7pPr>
            <a:lvl8pPr lvl="7" rtl="0">
              <a:spcBef>
                <a:spcPts val="0"/>
              </a:spcBef>
              <a:buClr>
                <a:srgbClr val="FFFFFF"/>
              </a:buClr>
              <a:buSzPct val="100000"/>
              <a:defRPr sz="3600">
                <a:solidFill>
                  <a:srgbClr val="FFFFFF"/>
                </a:solidFill>
              </a:defRPr>
            </a:lvl8pPr>
            <a:lvl9pPr lvl="8" rtl="0">
              <a:spcBef>
                <a:spcPts val="0"/>
              </a:spcBef>
              <a:buClr>
                <a:srgbClr val="FFFFFF"/>
              </a:buClr>
              <a:buSzPct val="100000"/>
              <a:defRPr sz="3600">
                <a:solidFill>
                  <a:srgbClr val="FFFFFF"/>
                </a:solidFill>
              </a:defRPr>
            </a:lvl9pPr>
          </a:lstStyle>
          <a:p/>
        </p:txBody>
      </p:sp>
      <p:sp>
        <p:nvSpPr>
          <p:cNvPr id="16" name="Shape 16"/>
          <p:cNvSpPr txBox="1"/>
          <p:nvPr>
            <p:ph idx="1" type="subTitle"/>
          </p:nvPr>
        </p:nvSpPr>
        <p:spPr>
          <a:xfrm>
            <a:off x="826350" y="2763850"/>
            <a:ext cx="7631999" cy="784799"/>
          </a:xfrm>
          <a:prstGeom prst="rect">
            <a:avLst/>
          </a:prstGeom>
        </p:spPr>
        <p:txBody>
          <a:bodyPr anchorCtr="0" anchor="t" bIns="91425" lIns="91425" rIns="91425" tIns="91425"/>
          <a:lstStyle>
            <a:lvl1pPr lvl="0" rtl="0">
              <a:spcBef>
                <a:spcPts val="0"/>
              </a:spcBef>
              <a:buClr>
                <a:srgbClr val="000000"/>
              </a:buClr>
              <a:buNone/>
              <a:defRPr>
                <a:solidFill>
                  <a:srgbClr val="000000"/>
                </a:solidFill>
              </a:defRPr>
            </a:lvl1pPr>
            <a:lvl2pPr lvl="1" rtl="0">
              <a:spcBef>
                <a:spcPts val="0"/>
              </a:spcBef>
              <a:buClr>
                <a:srgbClr val="000000"/>
              </a:buClr>
              <a:buSzPct val="100000"/>
              <a:buNone/>
              <a:defRPr sz="3000">
                <a:solidFill>
                  <a:srgbClr val="000000"/>
                </a:solidFill>
              </a:defRPr>
            </a:lvl2pPr>
            <a:lvl3pPr lvl="2" rtl="0">
              <a:spcBef>
                <a:spcPts val="0"/>
              </a:spcBef>
              <a:buClr>
                <a:srgbClr val="000000"/>
              </a:buClr>
              <a:buSzPct val="100000"/>
              <a:buNone/>
              <a:defRPr sz="3000">
                <a:solidFill>
                  <a:srgbClr val="000000"/>
                </a:solidFill>
              </a:defRPr>
            </a:lvl3pPr>
            <a:lvl4pPr lvl="3" rtl="0">
              <a:spcBef>
                <a:spcPts val="0"/>
              </a:spcBef>
              <a:buClr>
                <a:srgbClr val="000000"/>
              </a:buClr>
              <a:buSzPct val="100000"/>
              <a:buNone/>
              <a:defRPr sz="3000">
                <a:solidFill>
                  <a:srgbClr val="000000"/>
                </a:solidFill>
              </a:defRPr>
            </a:lvl4pPr>
            <a:lvl5pPr lvl="4" rtl="0">
              <a:spcBef>
                <a:spcPts val="0"/>
              </a:spcBef>
              <a:buClr>
                <a:srgbClr val="000000"/>
              </a:buClr>
              <a:buSzPct val="100000"/>
              <a:buNone/>
              <a:defRPr sz="3000">
                <a:solidFill>
                  <a:srgbClr val="000000"/>
                </a:solidFill>
              </a:defRPr>
            </a:lvl5pPr>
            <a:lvl6pPr lvl="5" rtl="0">
              <a:spcBef>
                <a:spcPts val="0"/>
              </a:spcBef>
              <a:buClr>
                <a:srgbClr val="000000"/>
              </a:buClr>
              <a:buSzPct val="100000"/>
              <a:buNone/>
              <a:defRPr sz="3000">
                <a:solidFill>
                  <a:srgbClr val="000000"/>
                </a:solidFill>
              </a:defRPr>
            </a:lvl6pPr>
            <a:lvl7pPr lvl="6" rtl="0">
              <a:spcBef>
                <a:spcPts val="0"/>
              </a:spcBef>
              <a:buClr>
                <a:srgbClr val="000000"/>
              </a:buClr>
              <a:buSzPct val="100000"/>
              <a:buNone/>
              <a:defRPr sz="3000">
                <a:solidFill>
                  <a:srgbClr val="000000"/>
                </a:solidFill>
              </a:defRPr>
            </a:lvl7pPr>
            <a:lvl8pPr lvl="7" rtl="0">
              <a:spcBef>
                <a:spcPts val="0"/>
              </a:spcBef>
              <a:buClr>
                <a:srgbClr val="000000"/>
              </a:buClr>
              <a:buSzPct val="100000"/>
              <a:buNone/>
              <a:defRPr sz="3000">
                <a:solidFill>
                  <a:srgbClr val="000000"/>
                </a:solidFill>
              </a:defRPr>
            </a:lvl8pPr>
            <a:lvl9pPr lvl="8" rtl="0">
              <a:spcBef>
                <a:spcPts val="0"/>
              </a:spcBef>
              <a:buClr>
                <a:srgbClr val="000000"/>
              </a:buClr>
              <a:buSzPct val="100000"/>
              <a:buNone/>
              <a:defRPr sz="3000">
                <a:solidFill>
                  <a:srgbClr val="000000"/>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4" name="Shape 54"/>
        <p:cNvGrpSpPr/>
        <p:nvPr/>
      </p:nvGrpSpPr>
      <p:grpSpPr>
        <a:xfrm>
          <a:off x="0" y="0"/>
          <a:ext cx="0" cy="0"/>
          <a:chOff x="0" y="0"/>
          <a:chExt cx="0" cy="0"/>
        </a:xfrm>
      </p:grpSpPr>
      <p:sp>
        <p:nvSpPr>
          <p:cNvPr id="55" name="Shape 55"/>
          <p:cNvSpPr txBox="1"/>
          <p:nvPr>
            <p:ph idx="1" type="body"/>
          </p:nvPr>
        </p:nvSpPr>
        <p:spPr>
          <a:xfrm>
            <a:off x="633300" y="4285675"/>
            <a:ext cx="8053499" cy="519599"/>
          </a:xfrm>
          <a:prstGeom prst="rect">
            <a:avLst/>
          </a:prstGeom>
        </p:spPr>
        <p:txBody>
          <a:bodyPr anchorCtr="0" anchor="t" bIns="91425" lIns="91425" rIns="91425" tIns="91425"/>
          <a:lstStyle>
            <a:lvl1pPr lvl="0" rtl="0">
              <a:spcBef>
                <a:spcPts val="360"/>
              </a:spcBef>
              <a:buSzPct val="100000"/>
              <a:buNone/>
              <a:defRPr sz="1400"/>
            </a:lvl1pPr>
          </a:lstStyle>
          <a:p/>
        </p:txBody>
      </p:sp>
      <p:sp>
        <p:nvSpPr>
          <p:cNvPr id="56" name="Shape 56"/>
          <p:cNvSpPr/>
          <p:nvPr/>
        </p:nvSpPr>
        <p:spPr>
          <a:xfrm>
            <a:off x="579000" y="4467900"/>
            <a:ext cx="54300" cy="6755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9089700" y="0"/>
            <a:ext cx="54300" cy="51434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8" name="Shape 58"/>
        <p:cNvGrpSpPr/>
        <p:nvPr/>
      </p:nvGrpSpPr>
      <p:grpSpPr>
        <a:xfrm>
          <a:off x="0" y="0"/>
          <a:ext cx="0" cy="0"/>
          <a:chOff x="0" y="0"/>
          <a:chExt cx="0" cy="0"/>
        </a:xfrm>
      </p:grpSpPr>
      <p:sp>
        <p:nvSpPr>
          <p:cNvPr id="59" name="Shape 59"/>
          <p:cNvSpPr/>
          <p:nvPr/>
        </p:nvSpPr>
        <p:spPr>
          <a:xfrm>
            <a:off x="9089700" y="0"/>
            <a:ext cx="54300" cy="51434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p:spTree>
      <p:nvGrpSpPr>
        <p:cNvPr id="60" name="Shape 60"/>
        <p:cNvGrpSpPr/>
        <p:nvPr/>
      </p:nvGrpSpPr>
      <p:grpSpPr>
        <a:xfrm>
          <a:off x="0" y="0"/>
          <a:ext cx="0" cy="0"/>
          <a:chOff x="0" y="0"/>
          <a:chExt cx="0" cy="0"/>
        </a:xfrm>
      </p:grpSpPr>
      <p:sp>
        <p:nvSpPr>
          <p:cNvPr id="61" name="Shape 61"/>
          <p:cNvSpPr/>
          <p:nvPr/>
        </p:nvSpPr>
        <p:spPr>
          <a:xfrm>
            <a:off x="0" y="0"/>
            <a:ext cx="9144000" cy="25934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7" name="Shape 17"/>
        <p:cNvGrpSpPr/>
        <p:nvPr/>
      </p:nvGrpSpPr>
      <p:grpSpPr>
        <a:xfrm>
          <a:off x="0" y="0"/>
          <a:ext cx="0" cy="0"/>
          <a:chOff x="0" y="0"/>
          <a:chExt cx="0" cy="0"/>
        </a:xfrm>
      </p:grpSpPr>
      <p:sp>
        <p:nvSpPr>
          <p:cNvPr id="18" name="Shape 18"/>
          <p:cNvSpPr/>
          <p:nvPr/>
        </p:nvSpPr>
        <p:spPr>
          <a:xfrm>
            <a:off x="0" y="-9750"/>
            <a:ext cx="7726799" cy="51629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19" name="Shape 19"/>
          <p:cNvSpPr txBox="1"/>
          <p:nvPr>
            <p:ph idx="1" type="body"/>
          </p:nvPr>
        </p:nvSpPr>
        <p:spPr>
          <a:xfrm>
            <a:off x="1261050" y="1058150"/>
            <a:ext cx="5404499" cy="2744399"/>
          </a:xfrm>
          <a:prstGeom prst="rect">
            <a:avLst/>
          </a:prstGeom>
        </p:spPr>
        <p:txBody>
          <a:bodyPr anchorCtr="0" anchor="t" bIns="91425" lIns="91425" rIns="91425" tIns="91425"/>
          <a:lstStyle>
            <a:lvl1pPr lvl="0" rtl="0">
              <a:spcBef>
                <a:spcPts val="0"/>
              </a:spcBef>
              <a:buClr>
                <a:srgbClr val="FFFFFF"/>
              </a:buClr>
              <a:buSzPct val="100000"/>
              <a:defRPr i="1" sz="3000">
                <a:solidFill>
                  <a:srgbClr val="FFFFFF"/>
                </a:solidFill>
              </a:defRPr>
            </a:lvl1pPr>
            <a:lvl2pPr lvl="1" rtl="0">
              <a:spcBef>
                <a:spcPts val="0"/>
              </a:spcBef>
              <a:buClr>
                <a:srgbClr val="FFFFFF"/>
              </a:buClr>
              <a:buSzPct val="100000"/>
              <a:defRPr i="1" sz="3000">
                <a:solidFill>
                  <a:srgbClr val="FFFFFF"/>
                </a:solidFill>
              </a:defRPr>
            </a:lvl2pPr>
            <a:lvl3pPr lvl="2" rtl="0">
              <a:spcBef>
                <a:spcPts val="0"/>
              </a:spcBef>
              <a:buClr>
                <a:srgbClr val="FFFFFF"/>
              </a:buClr>
              <a:buSzPct val="100000"/>
              <a:defRPr i="1" sz="3000">
                <a:solidFill>
                  <a:srgbClr val="FFFFFF"/>
                </a:solidFill>
              </a:defRPr>
            </a:lvl3pPr>
            <a:lvl4pPr lvl="3" rtl="0">
              <a:spcBef>
                <a:spcPts val="0"/>
              </a:spcBef>
              <a:buClr>
                <a:srgbClr val="FFFFFF"/>
              </a:buClr>
              <a:buSzPct val="100000"/>
              <a:defRPr i="1" sz="3000">
                <a:solidFill>
                  <a:srgbClr val="FFFFFF"/>
                </a:solidFill>
              </a:defRPr>
            </a:lvl4pPr>
            <a:lvl5pPr lvl="4" rtl="0">
              <a:spcBef>
                <a:spcPts val="0"/>
              </a:spcBef>
              <a:buClr>
                <a:srgbClr val="FFFFFF"/>
              </a:buClr>
              <a:buSzPct val="100000"/>
              <a:defRPr i="1" sz="3000">
                <a:solidFill>
                  <a:srgbClr val="FFFFFF"/>
                </a:solidFill>
              </a:defRPr>
            </a:lvl5pPr>
            <a:lvl6pPr lvl="5" rtl="0">
              <a:spcBef>
                <a:spcPts val="0"/>
              </a:spcBef>
              <a:buClr>
                <a:srgbClr val="FFFFFF"/>
              </a:buClr>
              <a:buSzPct val="100000"/>
              <a:defRPr i="1" sz="3000">
                <a:solidFill>
                  <a:srgbClr val="FFFFFF"/>
                </a:solidFill>
              </a:defRPr>
            </a:lvl6pPr>
            <a:lvl7pPr lvl="6" rtl="0">
              <a:spcBef>
                <a:spcPts val="0"/>
              </a:spcBef>
              <a:buClr>
                <a:srgbClr val="FFFFFF"/>
              </a:buClr>
              <a:buSzPct val="100000"/>
              <a:defRPr i="1" sz="3000">
                <a:solidFill>
                  <a:srgbClr val="FFFFFF"/>
                </a:solidFill>
              </a:defRPr>
            </a:lvl7pPr>
            <a:lvl8pPr lvl="7" rtl="0">
              <a:spcBef>
                <a:spcPts val="0"/>
              </a:spcBef>
              <a:buClr>
                <a:srgbClr val="FFFFFF"/>
              </a:buClr>
              <a:buSzPct val="100000"/>
              <a:defRPr i="1" sz="3000">
                <a:solidFill>
                  <a:srgbClr val="FFFFFF"/>
                </a:solidFill>
              </a:defRPr>
            </a:lvl8pPr>
            <a:lvl9pPr lvl="8" rtl="0">
              <a:spcBef>
                <a:spcPts val="0"/>
              </a:spcBef>
              <a:buClr>
                <a:srgbClr val="FFFFFF"/>
              </a:buClr>
              <a:buSzPct val="100000"/>
              <a:defRPr i="1" sz="3000">
                <a:solidFill>
                  <a:srgbClr val="FFFFFF"/>
                </a:solidFill>
              </a:defRPr>
            </a:lvl9pPr>
          </a:lstStyle>
          <a:p/>
        </p:txBody>
      </p:sp>
      <p:sp>
        <p:nvSpPr>
          <p:cNvPr id="20" name="Shape 20"/>
          <p:cNvSpPr txBox="1"/>
          <p:nvPr/>
        </p:nvSpPr>
        <p:spPr>
          <a:xfrm>
            <a:off x="439873" y="742343"/>
            <a:ext cx="1957200" cy="653699"/>
          </a:xfrm>
          <a:prstGeom prst="rect">
            <a:avLst/>
          </a:prstGeom>
          <a:noFill/>
          <a:ln>
            <a:noFill/>
          </a:ln>
        </p:spPr>
        <p:txBody>
          <a:bodyPr anchorCtr="0" anchor="t" bIns="91425" lIns="91425" rIns="91425" tIns="91425">
            <a:noAutofit/>
          </a:bodyPr>
          <a:lstStyle/>
          <a:p>
            <a:pPr lvl="0" rtl="0">
              <a:spcBef>
                <a:spcPts val="0"/>
              </a:spcBef>
              <a:buNone/>
            </a:pPr>
            <a:r>
              <a:rPr b="1" lang="en" sz="9600">
                <a:solidFill>
                  <a:srgbClr val="FFFFFF"/>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1" name="Shape 21"/>
        <p:cNvGrpSpPr/>
        <p:nvPr/>
      </p:nvGrpSpPr>
      <p:grpSpPr>
        <a:xfrm>
          <a:off x="0" y="0"/>
          <a:ext cx="0" cy="0"/>
          <a:chOff x="0" y="0"/>
          <a:chExt cx="0" cy="0"/>
        </a:xfrm>
      </p:grpSpPr>
      <p:sp>
        <p:nvSpPr>
          <p:cNvPr id="22" name="Shape 22"/>
          <p:cNvSpPr txBox="1"/>
          <p:nvPr>
            <p:ph type="title"/>
          </p:nvPr>
        </p:nvSpPr>
        <p:spPr>
          <a:xfrm>
            <a:off x="844425" y="422500"/>
            <a:ext cx="32268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844425" y="1586325"/>
            <a:ext cx="5971499" cy="31484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p:nvPr/>
        </p:nvSpPr>
        <p:spPr>
          <a:xfrm>
            <a:off x="579000" y="579000"/>
            <a:ext cx="54300" cy="6755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9089700" y="0"/>
            <a:ext cx="54300" cy="51434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6" name="Shape 26"/>
        <p:cNvGrpSpPr/>
        <p:nvPr/>
      </p:nvGrpSpPr>
      <p:grpSpPr>
        <a:xfrm>
          <a:off x="0" y="0"/>
          <a:ext cx="0" cy="0"/>
          <a:chOff x="0" y="0"/>
          <a:chExt cx="0" cy="0"/>
        </a:xfrm>
      </p:grpSpPr>
      <p:sp>
        <p:nvSpPr>
          <p:cNvPr id="27" name="Shape 27"/>
          <p:cNvSpPr txBox="1"/>
          <p:nvPr>
            <p:ph type="title"/>
          </p:nvPr>
        </p:nvSpPr>
        <p:spPr>
          <a:xfrm>
            <a:off x="844425" y="422500"/>
            <a:ext cx="32268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844424" y="1584700"/>
            <a:ext cx="3267300" cy="32189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2" type="body"/>
          </p:nvPr>
        </p:nvSpPr>
        <p:spPr>
          <a:xfrm>
            <a:off x="4308498" y="1584700"/>
            <a:ext cx="3267300" cy="32189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 name="Shape 30"/>
          <p:cNvSpPr/>
          <p:nvPr/>
        </p:nvSpPr>
        <p:spPr>
          <a:xfrm>
            <a:off x="579000" y="579000"/>
            <a:ext cx="54300" cy="6755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9089700" y="0"/>
            <a:ext cx="54300" cy="51434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2" name="Shape 32"/>
        <p:cNvGrpSpPr/>
        <p:nvPr/>
      </p:nvGrpSpPr>
      <p:grpSpPr>
        <a:xfrm>
          <a:off x="0" y="0"/>
          <a:ext cx="0" cy="0"/>
          <a:chOff x="0" y="0"/>
          <a:chExt cx="0" cy="0"/>
        </a:xfrm>
      </p:grpSpPr>
      <p:sp>
        <p:nvSpPr>
          <p:cNvPr id="33" name="Shape 33"/>
          <p:cNvSpPr txBox="1"/>
          <p:nvPr>
            <p:ph type="title"/>
          </p:nvPr>
        </p:nvSpPr>
        <p:spPr>
          <a:xfrm>
            <a:off x="844425" y="422500"/>
            <a:ext cx="32268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 type="body"/>
          </p:nvPr>
        </p:nvSpPr>
        <p:spPr>
          <a:xfrm>
            <a:off x="844425" y="1610450"/>
            <a:ext cx="2257199" cy="33153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5" name="Shape 35"/>
          <p:cNvSpPr txBox="1"/>
          <p:nvPr>
            <p:ph idx="2" type="body"/>
          </p:nvPr>
        </p:nvSpPr>
        <p:spPr>
          <a:xfrm>
            <a:off x="3217285" y="1610450"/>
            <a:ext cx="2257199" cy="33153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6" name="Shape 36"/>
          <p:cNvSpPr txBox="1"/>
          <p:nvPr>
            <p:ph idx="3" type="body"/>
          </p:nvPr>
        </p:nvSpPr>
        <p:spPr>
          <a:xfrm>
            <a:off x="5590146" y="1610450"/>
            <a:ext cx="2257199" cy="33153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7" name="Shape 37"/>
          <p:cNvSpPr/>
          <p:nvPr/>
        </p:nvSpPr>
        <p:spPr>
          <a:xfrm>
            <a:off x="579000" y="579000"/>
            <a:ext cx="54300" cy="6755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a:off x="9089700" y="0"/>
            <a:ext cx="54300" cy="51434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9" name="Shape 39"/>
        <p:cNvGrpSpPr/>
        <p:nvPr/>
      </p:nvGrpSpPr>
      <p:grpSpPr>
        <a:xfrm>
          <a:off x="0" y="0"/>
          <a:ext cx="0" cy="0"/>
          <a:chOff x="0" y="0"/>
          <a:chExt cx="0" cy="0"/>
        </a:xfrm>
      </p:grpSpPr>
      <p:sp>
        <p:nvSpPr>
          <p:cNvPr id="40" name="Shape 40"/>
          <p:cNvSpPr txBox="1"/>
          <p:nvPr>
            <p:ph type="title"/>
          </p:nvPr>
        </p:nvSpPr>
        <p:spPr>
          <a:xfrm>
            <a:off x="844425" y="422500"/>
            <a:ext cx="32268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p:nvPr/>
        </p:nvSpPr>
        <p:spPr>
          <a:xfrm>
            <a:off x="579000" y="579000"/>
            <a:ext cx="54300" cy="6755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9089700" y="0"/>
            <a:ext cx="54300" cy="51434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color">
    <p:spTree>
      <p:nvGrpSpPr>
        <p:cNvPr id="43" name="Shape 43"/>
        <p:cNvGrpSpPr/>
        <p:nvPr/>
      </p:nvGrpSpPr>
      <p:grpSpPr>
        <a:xfrm>
          <a:off x="0" y="0"/>
          <a:ext cx="0" cy="0"/>
          <a:chOff x="0" y="0"/>
          <a:chExt cx="0" cy="0"/>
        </a:xfrm>
      </p:grpSpPr>
      <p:sp>
        <p:nvSpPr>
          <p:cNvPr id="44" name="Shape 44"/>
          <p:cNvSpPr/>
          <p:nvPr/>
        </p:nvSpPr>
        <p:spPr>
          <a:xfrm>
            <a:off x="0" y="0"/>
            <a:ext cx="9144000" cy="3745800"/>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45" name="Shape 45"/>
          <p:cNvSpPr txBox="1"/>
          <p:nvPr>
            <p:ph type="title"/>
          </p:nvPr>
        </p:nvSpPr>
        <p:spPr>
          <a:xfrm>
            <a:off x="844425" y="422500"/>
            <a:ext cx="3226800" cy="857400"/>
          </a:xfrm>
          <a:prstGeom prst="rect">
            <a:avLst/>
          </a:prstGeom>
        </p:spPr>
        <p:txBody>
          <a:bodyPr anchorCtr="0" anchor="t" bIns="91425" lIns="91425" rIns="91425" tIns="91425"/>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p:txBody>
      </p:sp>
      <p:sp>
        <p:nvSpPr>
          <p:cNvPr id="46" name="Shape 46"/>
          <p:cNvSpPr/>
          <p:nvPr/>
        </p:nvSpPr>
        <p:spPr>
          <a:xfrm>
            <a:off x="579000" y="579000"/>
            <a:ext cx="54300" cy="675599"/>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half">
    <p:spTree>
      <p:nvGrpSpPr>
        <p:cNvPr id="47" name="Shape 47"/>
        <p:cNvGrpSpPr/>
        <p:nvPr/>
      </p:nvGrpSpPr>
      <p:grpSpPr>
        <a:xfrm>
          <a:off x="0" y="0"/>
          <a:ext cx="0" cy="0"/>
          <a:chOff x="0" y="0"/>
          <a:chExt cx="0" cy="0"/>
        </a:xfrm>
      </p:grpSpPr>
      <p:sp>
        <p:nvSpPr>
          <p:cNvPr id="48" name="Shape 48"/>
          <p:cNvSpPr/>
          <p:nvPr/>
        </p:nvSpPr>
        <p:spPr>
          <a:xfrm>
            <a:off x="0" y="0"/>
            <a:ext cx="4578000" cy="51434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844425" y="422500"/>
            <a:ext cx="3226800" cy="857400"/>
          </a:xfrm>
          <a:prstGeom prst="rect">
            <a:avLst/>
          </a:prstGeom>
        </p:spPr>
        <p:txBody>
          <a:bodyPr anchorCtr="0" anchor="t" bIns="91425" lIns="91425" rIns="91425" tIns="91425"/>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p:txBody>
      </p:sp>
      <p:sp>
        <p:nvSpPr>
          <p:cNvPr id="50" name="Shape 50"/>
          <p:cNvSpPr/>
          <p:nvPr/>
        </p:nvSpPr>
        <p:spPr>
          <a:xfrm>
            <a:off x="579000" y="579000"/>
            <a:ext cx="54300" cy="675599"/>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51" name="Shape 51"/>
          <p:cNvSpPr/>
          <p:nvPr/>
        </p:nvSpPr>
        <p:spPr>
          <a:xfrm>
            <a:off x="9089700" y="0"/>
            <a:ext cx="54300" cy="5143499"/>
          </a:xfrm>
          <a:prstGeom prst="rect">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 background">
    <p:spTree>
      <p:nvGrpSpPr>
        <p:cNvPr id="52" name="Shape 52"/>
        <p:cNvGrpSpPr/>
        <p:nvPr/>
      </p:nvGrpSpPr>
      <p:grpSpPr>
        <a:xfrm>
          <a:off x="0" y="0"/>
          <a:ext cx="0" cy="0"/>
          <a:chOff x="0" y="0"/>
          <a:chExt cx="0" cy="0"/>
        </a:xfrm>
      </p:grpSpPr>
      <p:sp>
        <p:nvSpPr>
          <p:cNvPr id="53" name="Shape 53"/>
          <p:cNvSpPr/>
          <p:nvPr/>
        </p:nvSpPr>
        <p:spPr>
          <a:xfrm>
            <a:off x="0" y="0"/>
            <a:ext cx="2291999" cy="5143499"/>
          </a:xfrm>
          <a:prstGeom prst="rect">
            <a:avLst/>
          </a:prstGeom>
          <a:solidFill>
            <a:srgbClr val="FF0040">
              <a:alpha val="8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44425" y="422500"/>
            <a:ext cx="3226800" cy="857400"/>
          </a:xfrm>
          <a:prstGeom prst="rect">
            <a:avLst/>
          </a:prstGeom>
          <a:noFill/>
          <a:ln>
            <a:noFill/>
          </a:ln>
        </p:spPr>
        <p:txBody>
          <a:bodyPr anchorCtr="0" anchor="t" bIns="91425" lIns="91425" rIns="91425" tIns="91425"/>
          <a:lstStyle>
            <a:lvl1pPr lvl="0" rtl="0">
              <a:spcBef>
                <a:spcPts val="0"/>
              </a:spcBef>
              <a:buSzPct val="100000"/>
              <a:buFont typeface="Titillium Web"/>
              <a:buNone/>
              <a:defRPr b="1" sz="2600">
                <a:latin typeface="Titillium Web"/>
                <a:ea typeface="Titillium Web"/>
                <a:cs typeface="Titillium Web"/>
                <a:sym typeface="Titillium Web"/>
              </a:defRPr>
            </a:lvl1pPr>
            <a:lvl2pPr lvl="1" rtl="0">
              <a:spcBef>
                <a:spcPts val="0"/>
              </a:spcBef>
              <a:buSzPct val="100000"/>
              <a:buFont typeface="Titillium Web"/>
              <a:buNone/>
              <a:defRPr b="1" sz="2600">
                <a:latin typeface="Titillium Web"/>
                <a:ea typeface="Titillium Web"/>
                <a:cs typeface="Titillium Web"/>
                <a:sym typeface="Titillium Web"/>
              </a:defRPr>
            </a:lvl2pPr>
            <a:lvl3pPr lvl="2" rtl="0">
              <a:spcBef>
                <a:spcPts val="0"/>
              </a:spcBef>
              <a:buSzPct val="100000"/>
              <a:buFont typeface="Titillium Web"/>
              <a:buNone/>
              <a:defRPr b="1" sz="2600">
                <a:latin typeface="Titillium Web"/>
                <a:ea typeface="Titillium Web"/>
                <a:cs typeface="Titillium Web"/>
                <a:sym typeface="Titillium Web"/>
              </a:defRPr>
            </a:lvl3pPr>
            <a:lvl4pPr lvl="3" rtl="0">
              <a:spcBef>
                <a:spcPts val="0"/>
              </a:spcBef>
              <a:buSzPct val="100000"/>
              <a:buFont typeface="Titillium Web"/>
              <a:buNone/>
              <a:defRPr b="1" sz="2600">
                <a:latin typeface="Titillium Web"/>
                <a:ea typeface="Titillium Web"/>
                <a:cs typeface="Titillium Web"/>
                <a:sym typeface="Titillium Web"/>
              </a:defRPr>
            </a:lvl4pPr>
            <a:lvl5pPr lvl="4" rtl="0">
              <a:spcBef>
                <a:spcPts val="0"/>
              </a:spcBef>
              <a:buSzPct val="100000"/>
              <a:buFont typeface="Titillium Web"/>
              <a:buNone/>
              <a:defRPr b="1" sz="2600">
                <a:latin typeface="Titillium Web"/>
                <a:ea typeface="Titillium Web"/>
                <a:cs typeface="Titillium Web"/>
                <a:sym typeface="Titillium Web"/>
              </a:defRPr>
            </a:lvl5pPr>
            <a:lvl6pPr lvl="5" rtl="0">
              <a:spcBef>
                <a:spcPts val="0"/>
              </a:spcBef>
              <a:buSzPct val="100000"/>
              <a:buFont typeface="Titillium Web"/>
              <a:buNone/>
              <a:defRPr b="1" sz="2600">
                <a:latin typeface="Titillium Web"/>
                <a:ea typeface="Titillium Web"/>
                <a:cs typeface="Titillium Web"/>
                <a:sym typeface="Titillium Web"/>
              </a:defRPr>
            </a:lvl6pPr>
            <a:lvl7pPr lvl="6" rtl="0">
              <a:spcBef>
                <a:spcPts val="0"/>
              </a:spcBef>
              <a:buSzPct val="100000"/>
              <a:buFont typeface="Titillium Web"/>
              <a:buNone/>
              <a:defRPr b="1" sz="2600">
                <a:latin typeface="Titillium Web"/>
                <a:ea typeface="Titillium Web"/>
                <a:cs typeface="Titillium Web"/>
                <a:sym typeface="Titillium Web"/>
              </a:defRPr>
            </a:lvl7pPr>
            <a:lvl8pPr lvl="7" rtl="0">
              <a:spcBef>
                <a:spcPts val="0"/>
              </a:spcBef>
              <a:buSzPct val="100000"/>
              <a:buFont typeface="Titillium Web"/>
              <a:buNone/>
              <a:defRPr b="1" sz="2600">
                <a:latin typeface="Titillium Web"/>
                <a:ea typeface="Titillium Web"/>
                <a:cs typeface="Titillium Web"/>
                <a:sym typeface="Titillium Web"/>
              </a:defRPr>
            </a:lvl8pPr>
            <a:lvl9pPr lvl="8" rtl="0">
              <a:spcBef>
                <a:spcPts val="0"/>
              </a:spcBef>
              <a:buSzPct val="100000"/>
              <a:buFont typeface="Titillium Web"/>
              <a:buNone/>
              <a:defRPr b="1" sz="2600">
                <a:latin typeface="Titillium Web"/>
                <a:ea typeface="Titillium Web"/>
                <a:cs typeface="Titillium Web"/>
                <a:sym typeface="Titillium Web"/>
              </a:defRPr>
            </a:lvl9pPr>
          </a:lstStyle>
          <a:p/>
        </p:txBody>
      </p:sp>
      <p:sp>
        <p:nvSpPr>
          <p:cNvPr id="7" name="Shape 7"/>
          <p:cNvSpPr txBox="1"/>
          <p:nvPr>
            <p:ph idx="1" type="body"/>
          </p:nvPr>
        </p:nvSpPr>
        <p:spPr>
          <a:xfrm>
            <a:off x="723798" y="1586325"/>
            <a:ext cx="6092099" cy="3148499"/>
          </a:xfrm>
          <a:prstGeom prst="rect">
            <a:avLst/>
          </a:prstGeom>
          <a:noFill/>
          <a:ln>
            <a:noFill/>
          </a:ln>
        </p:spPr>
        <p:txBody>
          <a:bodyPr anchorCtr="0" anchor="t" bIns="91425" lIns="91425" rIns="91425" tIns="91425"/>
          <a:lstStyle>
            <a:lvl1pPr lvl="0" rtl="0">
              <a:spcBef>
                <a:spcPts val="60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1pPr>
            <a:lvl2pPr lvl="1" rtl="0">
              <a:spcBef>
                <a:spcPts val="48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2pPr>
            <a:lvl3pPr lvl="2" rtl="0">
              <a:spcBef>
                <a:spcPts val="48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3pPr>
            <a:lvl4pPr lvl="3" rtl="0">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4pPr>
            <a:lvl5pPr lvl="4" rtl="0">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5pPr>
            <a:lvl6pPr lvl="5" rtl="0">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6pPr>
            <a:lvl7pPr lvl="6" rtl="0">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7pPr>
            <a:lvl8pPr lvl="7" rtl="0">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8pPr>
            <a:lvl9pPr lvl="8" rtl="0">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0.jp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5.png"/><Relationship Id="rId4" Type="http://schemas.openxmlformats.org/officeDocument/2006/relationships/image" Target="../media/image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0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Shape 66"/>
          <p:cNvSpPr txBox="1"/>
          <p:nvPr>
            <p:ph type="ctrTitle"/>
          </p:nvPr>
        </p:nvSpPr>
        <p:spPr>
          <a:xfrm>
            <a:off x="685800" y="1915625"/>
            <a:ext cx="7967099" cy="1159799"/>
          </a:xfrm>
          <a:prstGeom prst="rect">
            <a:avLst/>
          </a:prstGeom>
        </p:spPr>
        <p:txBody>
          <a:bodyPr anchorCtr="0" anchor="ctr" bIns="91425" lIns="91425" rIns="91425" tIns="91425">
            <a:noAutofit/>
          </a:bodyPr>
          <a:lstStyle/>
          <a:p>
            <a:pPr lvl="0" rtl="0">
              <a:spcBef>
                <a:spcPts val="0"/>
              </a:spcBef>
              <a:buNone/>
            </a:pPr>
            <a:r>
              <a:rPr lang="en"/>
              <a:t>Baby Steps</a:t>
            </a:r>
          </a:p>
          <a:p>
            <a:pPr lvl="0">
              <a:spcBef>
                <a:spcPts val="0"/>
              </a:spcBef>
              <a:buNone/>
            </a:pPr>
            <a:r>
              <a:rPr lang="en" sz="3000"/>
              <a:t>Women Who Code Mérida</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4294967295" type="ctrTitle"/>
          </p:nvPr>
        </p:nvSpPr>
        <p:spPr>
          <a:xfrm>
            <a:off x="2361750" y="1357900"/>
            <a:ext cx="3663299" cy="1159799"/>
          </a:xfrm>
          <a:prstGeom prst="rect">
            <a:avLst/>
          </a:prstGeom>
        </p:spPr>
        <p:txBody>
          <a:bodyPr anchorCtr="0" anchor="t" bIns="91425" lIns="91425" rIns="91425" tIns="91425">
            <a:noAutofit/>
          </a:bodyPr>
          <a:lstStyle/>
          <a:p>
            <a:pPr lvl="0">
              <a:spcBef>
                <a:spcPts val="0"/>
              </a:spcBef>
              <a:buNone/>
            </a:pPr>
            <a:r>
              <a:rPr lang="en" sz="9600">
                <a:solidFill>
                  <a:srgbClr val="FFFFFF"/>
                </a:solidFill>
              </a:rPr>
              <a:t>Hola!</a:t>
            </a:r>
          </a:p>
        </p:txBody>
      </p:sp>
      <p:sp>
        <p:nvSpPr>
          <p:cNvPr id="72" name="Shape 72"/>
          <p:cNvSpPr txBox="1"/>
          <p:nvPr>
            <p:ph idx="4294967295" type="subTitle"/>
          </p:nvPr>
        </p:nvSpPr>
        <p:spPr>
          <a:xfrm>
            <a:off x="2380674" y="2775675"/>
            <a:ext cx="6536999" cy="2243399"/>
          </a:xfrm>
          <a:prstGeom prst="rect">
            <a:avLst/>
          </a:prstGeom>
        </p:spPr>
        <p:txBody>
          <a:bodyPr anchorCtr="0" anchor="t" bIns="91425" lIns="91425" rIns="91425" tIns="91425">
            <a:noAutofit/>
          </a:bodyPr>
          <a:lstStyle/>
          <a:p>
            <a:pPr lvl="0" rtl="0">
              <a:spcBef>
                <a:spcPts val="0"/>
              </a:spcBef>
              <a:buNone/>
            </a:pPr>
            <a:r>
              <a:rPr lang="en" sz="3600">
                <a:solidFill>
                  <a:srgbClr val="000000"/>
                </a:solidFill>
              </a:rPr>
              <a:t>Mi nombre es </a:t>
            </a:r>
            <a:r>
              <a:rPr b="1" lang="en" sz="3600">
                <a:solidFill>
                  <a:srgbClr val="000000"/>
                </a:solidFill>
              </a:rPr>
              <a:t>Genny Centeno</a:t>
            </a:r>
          </a:p>
          <a:p>
            <a:pPr lvl="0" rtl="0">
              <a:spcBef>
                <a:spcPts val="0"/>
              </a:spcBef>
              <a:buClr>
                <a:schemeClr val="dk1"/>
              </a:buClr>
              <a:buSzPct val="61111"/>
              <a:buFont typeface="Arial"/>
              <a:buNone/>
            </a:pPr>
            <a:r>
              <a:rPr lang="en">
                <a:solidFill>
                  <a:srgbClr val="000000"/>
                </a:solidFill>
              </a:rPr>
              <a:t>Estudiante de Ingeniería de Software, Front End Developer</a:t>
            </a:r>
          </a:p>
          <a:p>
            <a:pPr lvl="0" rtl="0">
              <a:spcBef>
                <a:spcPts val="0"/>
              </a:spcBef>
              <a:buClr>
                <a:schemeClr val="dk1"/>
              </a:buClr>
              <a:buSzPct val="61111"/>
              <a:buFont typeface="Arial"/>
              <a:buNone/>
            </a:pPr>
            <a:r>
              <a:rPr lang="en">
                <a:solidFill>
                  <a:srgbClr val="000000"/>
                </a:solidFill>
              </a:rPr>
              <a:t> @gennycm</a:t>
            </a:r>
          </a:p>
          <a:p>
            <a:pPr lvl="0">
              <a:spcBef>
                <a:spcPts val="0"/>
              </a:spcBef>
              <a:buClr>
                <a:schemeClr val="dk1"/>
              </a:buClr>
              <a:buSzPct val="61111"/>
              <a:buFont typeface="Arial"/>
              <a:buNone/>
            </a:pPr>
            <a:r>
              <a:rPr lang="en">
                <a:solidFill>
                  <a:srgbClr val="000000"/>
                </a:solidFill>
              </a:rPr>
              <a:t> /gennycm13</a:t>
            </a:r>
          </a:p>
        </p:txBody>
      </p:sp>
      <p:pic>
        <p:nvPicPr>
          <p:cNvPr id="73" name="Shape 73"/>
          <p:cNvPicPr preferRelativeResize="0"/>
          <p:nvPr/>
        </p:nvPicPr>
        <p:blipFill rotWithShape="1">
          <a:blip r:embed="rId3">
            <a:alphaModFix/>
          </a:blip>
          <a:srcRect b="0" l="37357" r="5256" t="10714"/>
          <a:stretch/>
        </p:blipFill>
        <p:spPr>
          <a:xfrm>
            <a:off x="607025" y="1777800"/>
            <a:ext cx="1556699" cy="1587899"/>
          </a:xfrm>
          <a:prstGeom prst="ellipse">
            <a:avLst/>
          </a:prstGeom>
          <a:noFill/>
          <a:ln cap="flat" cmpd="sng" w="114300">
            <a:solidFill>
              <a:srgbClr val="FF004E"/>
            </a:solidFill>
            <a:prstDash val="solid"/>
            <a:round/>
            <a:headEnd len="med" w="med" type="none"/>
            <a:tailEnd len="med" w="med" type="none"/>
          </a:ln>
        </p:spPr>
      </p:pic>
      <p:grpSp>
        <p:nvGrpSpPr>
          <p:cNvPr id="74" name="Shape 74"/>
          <p:cNvGrpSpPr/>
          <p:nvPr/>
        </p:nvGrpSpPr>
        <p:grpSpPr>
          <a:xfrm>
            <a:off x="7213053" y="499262"/>
            <a:ext cx="1308430" cy="1278549"/>
            <a:chOff x="5916675" y="927975"/>
            <a:chExt cx="516350" cy="502950"/>
          </a:xfrm>
        </p:grpSpPr>
        <p:sp>
          <p:nvSpPr>
            <p:cNvPr id="75" name="Shape 75"/>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7" name="Shape 77"/>
          <p:cNvGrpSpPr/>
          <p:nvPr/>
        </p:nvGrpSpPr>
        <p:grpSpPr>
          <a:xfrm>
            <a:off x="6597367" y="1553360"/>
            <a:ext cx="698499" cy="1033204"/>
            <a:chOff x="1988225" y="4286525"/>
            <a:chExt cx="305075" cy="493200"/>
          </a:xfrm>
        </p:grpSpPr>
        <p:sp>
          <p:nvSpPr>
            <p:cNvPr id="78" name="Shape 78"/>
            <p:cNvSpPr/>
            <p:nvPr/>
          </p:nvSpPr>
          <p:spPr>
            <a:xfrm>
              <a:off x="2178800" y="4519725"/>
              <a:ext cx="114500" cy="114475"/>
            </a:xfrm>
            <a:custGeom>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1988225" y="4539200"/>
              <a:ext cx="156500" cy="156500"/>
            </a:xfrm>
            <a:custGeom>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2042425" y="4286525"/>
              <a:ext cx="239300" cy="236250"/>
            </a:xfrm>
            <a:custGeom>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2161750" y="4522750"/>
              <a:ext cx="25" cy="256975"/>
            </a:xfrm>
            <a:custGeom>
              <a:pathLst>
                <a:path extrusionOk="0" fill="none" h="10279" w="1">
                  <a:moveTo>
                    <a:pt x="1" y="10279"/>
                  </a:moveTo>
                  <a:lnTo>
                    <a:pt x="1" y="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2133750" y="4377850"/>
              <a:ext cx="56050" cy="56025"/>
            </a:xfrm>
            <a:custGeom>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2038150" y="4589125"/>
              <a:ext cx="87100" cy="87100"/>
            </a:xfrm>
            <a:custGeom>
              <a:pathLst>
                <a:path extrusionOk="0" fill="none" h="3484" w="3484">
                  <a:moveTo>
                    <a:pt x="1" y="0"/>
                  </a:moveTo>
                  <a:lnTo>
                    <a:pt x="3483" y="3483"/>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2194025" y="4564150"/>
              <a:ext cx="54825" cy="54825"/>
            </a:xfrm>
            <a:custGeom>
              <a:pathLst>
                <a:path extrusionOk="0" fill="none" h="2193" w="2193">
                  <a:moveTo>
                    <a:pt x="2192" y="1"/>
                  </a:moveTo>
                  <a:lnTo>
                    <a:pt x="1" y="2193"/>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p:nvPr/>
        </p:nvSpPr>
        <p:spPr>
          <a:xfrm>
            <a:off x="5732900" y="563825"/>
            <a:ext cx="1587899" cy="1541999"/>
          </a:xfrm>
          <a:prstGeom prst="ellipse">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1684125" y="563825"/>
            <a:ext cx="1587899" cy="1541999"/>
          </a:xfrm>
          <a:prstGeom prst="ellipse">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183" name="Shape 183"/>
          <p:cNvSpPr txBox="1"/>
          <p:nvPr>
            <p:ph idx="1" type="body"/>
          </p:nvPr>
        </p:nvSpPr>
        <p:spPr>
          <a:xfrm>
            <a:off x="844425" y="2324350"/>
            <a:ext cx="3267300" cy="2686500"/>
          </a:xfrm>
          <a:prstGeom prst="rect">
            <a:avLst/>
          </a:prstGeom>
        </p:spPr>
        <p:txBody>
          <a:bodyPr anchorCtr="0" anchor="t" bIns="91425" lIns="91425" rIns="91425" tIns="91425">
            <a:noAutofit/>
          </a:bodyPr>
          <a:lstStyle/>
          <a:p>
            <a:pPr lvl="0" rtl="0" algn="ctr">
              <a:spcBef>
                <a:spcPts val="0"/>
              </a:spcBef>
              <a:buClr>
                <a:schemeClr val="dk1"/>
              </a:buClr>
              <a:buSzPct val="42307"/>
              <a:buFont typeface="Arial"/>
              <a:buNone/>
            </a:pPr>
            <a:r>
              <a:rPr b="1" lang="en" sz="2600"/>
              <a:t>Desafíos</a:t>
            </a:r>
          </a:p>
          <a:p>
            <a:pPr lvl="0" rtl="0" algn="ctr">
              <a:spcBef>
                <a:spcPts val="0"/>
              </a:spcBef>
              <a:buNone/>
            </a:pPr>
            <a:r>
              <a:rPr lang="en"/>
              <a:t>Trabajar bajo presión</a:t>
            </a:r>
          </a:p>
          <a:p>
            <a:pPr lvl="0" rtl="0" algn="ctr">
              <a:spcBef>
                <a:spcPts val="0"/>
              </a:spcBef>
              <a:buNone/>
            </a:pPr>
            <a:r>
              <a:rPr lang="en"/>
              <a:t>Invertir tiempo</a:t>
            </a:r>
          </a:p>
          <a:p>
            <a:pPr lvl="0" rtl="0" algn="ctr">
              <a:spcBef>
                <a:spcPts val="0"/>
              </a:spcBef>
              <a:buNone/>
            </a:pPr>
            <a:r>
              <a:rPr lang="en"/>
              <a:t>Sedentarismo</a:t>
            </a:r>
          </a:p>
          <a:p>
            <a:pPr lvl="0" algn="ctr">
              <a:spcBef>
                <a:spcPts val="0"/>
              </a:spcBef>
              <a:buNone/>
            </a:pPr>
            <a:r>
              <a:rPr lang="en"/>
              <a:t>Agotador</a:t>
            </a:r>
          </a:p>
        </p:txBody>
      </p:sp>
      <p:sp>
        <p:nvSpPr>
          <p:cNvPr id="184" name="Shape 184"/>
          <p:cNvSpPr txBox="1"/>
          <p:nvPr>
            <p:ph idx="2" type="body"/>
          </p:nvPr>
        </p:nvSpPr>
        <p:spPr>
          <a:xfrm>
            <a:off x="3992825" y="2105825"/>
            <a:ext cx="4752300" cy="2842199"/>
          </a:xfrm>
          <a:prstGeom prst="rect">
            <a:avLst/>
          </a:prstGeom>
        </p:spPr>
        <p:txBody>
          <a:bodyPr anchorCtr="0" anchor="t" bIns="91425" lIns="91425" rIns="91425" tIns="91425">
            <a:noAutofit/>
          </a:bodyPr>
          <a:lstStyle/>
          <a:p>
            <a:pPr lvl="0" rtl="0" algn="ctr">
              <a:lnSpc>
                <a:spcPct val="115000"/>
              </a:lnSpc>
              <a:spcBef>
                <a:spcPts val="1800"/>
              </a:spcBef>
              <a:spcAft>
                <a:spcPts val="400"/>
              </a:spcAft>
              <a:buNone/>
            </a:pPr>
            <a:r>
              <a:rPr b="1" lang="en" sz="2600"/>
              <a:t>¿Cómo integrarte en el ambiente laboral?</a:t>
            </a:r>
          </a:p>
          <a:p>
            <a:pPr lvl="0" rtl="0" algn="ctr">
              <a:spcBef>
                <a:spcPts val="0"/>
              </a:spcBef>
              <a:buNone/>
            </a:pPr>
            <a:r>
              <a:rPr lang="en"/>
              <a:t>Puedes saber más o menos que otros</a:t>
            </a:r>
          </a:p>
          <a:p>
            <a:pPr lvl="0" rtl="0" algn="ctr">
              <a:spcBef>
                <a:spcPts val="0"/>
              </a:spcBef>
              <a:buNone/>
            </a:pPr>
            <a:r>
              <a:rPr lang="en"/>
              <a:t>Toma tiempo adaptarte</a:t>
            </a:r>
          </a:p>
          <a:p>
            <a:pPr lvl="0" rtl="0" algn="ctr">
              <a:spcBef>
                <a:spcPts val="0"/>
              </a:spcBef>
              <a:buNone/>
            </a:pPr>
            <a:r>
              <a:rPr lang="en"/>
              <a:t>No mientas sobre tus conocimientos</a:t>
            </a:r>
          </a:p>
          <a:p>
            <a:pPr lvl="0" rtl="0" algn="ctr">
              <a:spcBef>
                <a:spcPts val="0"/>
              </a:spcBef>
              <a:buNone/>
            </a:pPr>
            <a:r>
              <a:rPr lang="en"/>
              <a:t>Siempre habrá alguien que quiera invertir en tí</a:t>
            </a:r>
          </a:p>
        </p:txBody>
      </p:sp>
      <p:sp>
        <p:nvSpPr>
          <p:cNvPr id="185" name="Shape 185"/>
          <p:cNvSpPr/>
          <p:nvPr/>
        </p:nvSpPr>
        <p:spPr>
          <a:xfrm>
            <a:off x="425750" y="563825"/>
            <a:ext cx="418799" cy="759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86" name="Shape 186"/>
          <p:cNvGrpSpPr/>
          <p:nvPr/>
        </p:nvGrpSpPr>
        <p:grpSpPr>
          <a:xfrm>
            <a:off x="2138966" y="840059"/>
            <a:ext cx="678222" cy="989523"/>
            <a:chOff x="4630125" y="278900"/>
            <a:chExt cx="400675" cy="456675"/>
          </a:xfrm>
        </p:grpSpPr>
        <p:sp>
          <p:nvSpPr>
            <p:cNvPr id="187" name="Shape 187"/>
            <p:cNvSpPr/>
            <p:nvPr/>
          </p:nvSpPr>
          <p:spPr>
            <a:xfrm>
              <a:off x="4659350" y="328825"/>
              <a:ext cx="371450" cy="96850"/>
            </a:xfrm>
            <a:custGeom>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4630125" y="452425"/>
              <a:ext cx="371450" cy="96850"/>
            </a:xfrm>
            <a:custGeom>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4808525" y="278900"/>
              <a:ext cx="43875" cy="49950"/>
            </a:xfrm>
            <a:custGeom>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4808525" y="549250"/>
              <a:ext cx="43875" cy="186325"/>
            </a:xfrm>
            <a:custGeom>
              <a:pathLst>
                <a:path extrusionOk="0" fill="none" h="7453" w="1755">
                  <a:moveTo>
                    <a:pt x="1" y="0"/>
                  </a:moveTo>
                  <a:lnTo>
                    <a:pt x="1" y="7453"/>
                  </a:lnTo>
                  <a:lnTo>
                    <a:pt x="1754" y="7453"/>
                  </a:lnTo>
                  <a:lnTo>
                    <a:pt x="1754" y="0"/>
                  </a:lnTo>
                  <a:lnTo>
                    <a:pt x="1" y="0"/>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91" name="Shape 191"/>
          <p:cNvGrpSpPr/>
          <p:nvPr/>
        </p:nvGrpSpPr>
        <p:grpSpPr>
          <a:xfrm>
            <a:off x="6101524" y="912171"/>
            <a:ext cx="850662" cy="733217"/>
            <a:chOff x="2599525" y="3688600"/>
            <a:chExt cx="428675" cy="351950"/>
          </a:xfrm>
        </p:grpSpPr>
        <p:sp>
          <p:nvSpPr>
            <p:cNvPr id="192" name="Shape 192"/>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p:nvPr/>
        </p:nvSpPr>
        <p:spPr>
          <a:xfrm>
            <a:off x="5732900" y="621375"/>
            <a:ext cx="1587899" cy="1541999"/>
          </a:xfrm>
          <a:prstGeom prst="ellipse">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1684125" y="563825"/>
            <a:ext cx="1587899" cy="1541999"/>
          </a:xfrm>
          <a:prstGeom prst="ellipse">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201" name="Shape 201"/>
          <p:cNvSpPr txBox="1"/>
          <p:nvPr>
            <p:ph idx="1" type="body"/>
          </p:nvPr>
        </p:nvSpPr>
        <p:spPr>
          <a:xfrm>
            <a:off x="844425" y="2324350"/>
            <a:ext cx="3267300" cy="2686500"/>
          </a:xfrm>
          <a:prstGeom prst="rect">
            <a:avLst/>
          </a:prstGeom>
        </p:spPr>
        <p:txBody>
          <a:bodyPr anchorCtr="0" anchor="t" bIns="91425" lIns="91425" rIns="91425" tIns="91425">
            <a:noAutofit/>
          </a:bodyPr>
          <a:lstStyle/>
          <a:p>
            <a:pPr lvl="0" rtl="0" algn="ctr">
              <a:spcBef>
                <a:spcPts val="0"/>
              </a:spcBef>
              <a:buNone/>
            </a:pPr>
            <a:r>
              <a:rPr b="1" lang="en" sz="2600"/>
              <a:t>Aprende a vivir con...</a:t>
            </a:r>
          </a:p>
          <a:p>
            <a:pPr lvl="0" rtl="0" algn="ctr">
              <a:spcBef>
                <a:spcPts val="0"/>
              </a:spcBef>
              <a:buNone/>
            </a:pPr>
            <a:r>
              <a:rPr lang="en"/>
              <a:t>Tu trabajo puede ir a casa</a:t>
            </a:r>
          </a:p>
          <a:p>
            <a:pPr lvl="0" rtl="0" algn="ctr">
              <a:spcBef>
                <a:spcPts val="0"/>
              </a:spcBef>
              <a:buNone/>
            </a:pPr>
            <a:r>
              <a:rPr lang="en"/>
              <a:t>Diversidad de culturas y edades</a:t>
            </a:r>
          </a:p>
          <a:p>
            <a:pPr lvl="0" rtl="0" algn="ctr">
              <a:spcBef>
                <a:spcPts val="0"/>
              </a:spcBef>
              <a:buNone/>
            </a:pPr>
            <a:r>
              <a:rPr lang="en"/>
              <a:t>Propones nuevas ideas, pero no forzarlas</a:t>
            </a:r>
          </a:p>
          <a:p>
            <a:pPr lvl="0" rtl="0" algn="ctr">
              <a:spcBef>
                <a:spcPts val="0"/>
              </a:spcBef>
              <a:buNone/>
            </a:pPr>
            <a:r>
              <a:rPr lang="en"/>
              <a:t>Trabajo en equipo</a:t>
            </a:r>
          </a:p>
          <a:p>
            <a:pPr lvl="0" rtl="0" algn="ctr">
              <a:spcBef>
                <a:spcPts val="0"/>
              </a:spcBef>
              <a:buNone/>
            </a:pPr>
            <a:r>
              <a:rPr lang="en"/>
              <a:t>No todos los días es una victoria</a:t>
            </a:r>
          </a:p>
        </p:txBody>
      </p:sp>
      <p:sp>
        <p:nvSpPr>
          <p:cNvPr id="202" name="Shape 202"/>
          <p:cNvSpPr txBox="1"/>
          <p:nvPr>
            <p:ph idx="2" type="body"/>
          </p:nvPr>
        </p:nvSpPr>
        <p:spPr>
          <a:xfrm>
            <a:off x="4150700" y="2105825"/>
            <a:ext cx="4752300" cy="2842199"/>
          </a:xfrm>
          <a:prstGeom prst="rect">
            <a:avLst/>
          </a:prstGeom>
        </p:spPr>
        <p:txBody>
          <a:bodyPr anchorCtr="0" anchor="t" bIns="91425" lIns="91425" rIns="91425" tIns="91425">
            <a:noAutofit/>
          </a:bodyPr>
          <a:lstStyle/>
          <a:p>
            <a:pPr lvl="0" rtl="0" algn="ctr">
              <a:lnSpc>
                <a:spcPct val="115000"/>
              </a:lnSpc>
              <a:spcBef>
                <a:spcPts val="1800"/>
              </a:spcBef>
              <a:spcAft>
                <a:spcPts val="400"/>
              </a:spcAft>
              <a:buNone/>
            </a:pPr>
            <a:r>
              <a:rPr b="1" lang="en" sz="2600"/>
              <a:t>Comunidad</a:t>
            </a:r>
          </a:p>
          <a:p>
            <a:pPr lvl="0" rtl="0" algn="ctr">
              <a:spcBef>
                <a:spcPts val="0"/>
              </a:spcBef>
              <a:buNone/>
            </a:pPr>
            <a:r>
              <a:rPr lang="en"/>
              <a:t>Compartir es bueno</a:t>
            </a:r>
          </a:p>
          <a:p>
            <a:pPr lvl="0" rtl="0" algn="ctr">
              <a:spcBef>
                <a:spcPts val="0"/>
              </a:spcBef>
              <a:buNone/>
            </a:pPr>
            <a:r>
              <a:rPr lang="en"/>
              <a:t>Ayuda mutua</a:t>
            </a:r>
          </a:p>
          <a:p>
            <a:pPr lvl="0" rtl="0" algn="ctr">
              <a:spcBef>
                <a:spcPts val="0"/>
              </a:spcBef>
              <a:buNone/>
            </a:pPr>
            <a:r>
              <a:rPr lang="en"/>
              <a:t>Compartir y respetar los derechos de autor</a:t>
            </a:r>
          </a:p>
          <a:p>
            <a:pPr lvl="0" rtl="0" algn="ctr">
              <a:spcBef>
                <a:spcPts val="0"/>
              </a:spcBef>
              <a:buNone/>
            </a:pPr>
            <a:r>
              <a:rPr lang="en"/>
              <a:t>Desarrollar es un estilo de vida</a:t>
            </a:r>
          </a:p>
          <a:p>
            <a:pPr lvl="0" rtl="0" algn="ctr">
              <a:lnSpc>
                <a:spcPct val="115000"/>
              </a:lnSpc>
              <a:spcBef>
                <a:spcPts val="0"/>
              </a:spcBef>
              <a:buNone/>
            </a:pPr>
            <a:r>
              <a:rPr lang="en"/>
              <a:t>Aprender a tener mente abierta (open mind!) </a:t>
            </a:r>
          </a:p>
        </p:txBody>
      </p:sp>
      <p:sp>
        <p:nvSpPr>
          <p:cNvPr id="203" name="Shape 203"/>
          <p:cNvSpPr/>
          <p:nvPr/>
        </p:nvSpPr>
        <p:spPr>
          <a:xfrm>
            <a:off x="425750" y="563825"/>
            <a:ext cx="418799" cy="759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04" name="Shape 204"/>
          <p:cNvGrpSpPr/>
          <p:nvPr/>
        </p:nvGrpSpPr>
        <p:grpSpPr>
          <a:xfrm>
            <a:off x="2051607" y="880523"/>
            <a:ext cx="852944" cy="908589"/>
            <a:chOff x="2583100" y="2973775"/>
            <a:chExt cx="461550" cy="437200"/>
          </a:xfrm>
        </p:grpSpPr>
        <p:sp>
          <p:nvSpPr>
            <p:cNvPr id="205" name="Shape 205"/>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07" name="Shape 207"/>
          <p:cNvGrpSpPr/>
          <p:nvPr/>
        </p:nvGrpSpPr>
        <p:grpSpPr>
          <a:xfrm>
            <a:off x="6350857" y="952999"/>
            <a:ext cx="352001" cy="763667"/>
            <a:chOff x="3384375" y="2267500"/>
            <a:chExt cx="203375" cy="507825"/>
          </a:xfrm>
        </p:grpSpPr>
        <p:sp>
          <p:nvSpPr>
            <p:cNvPr id="208" name="Shape 208"/>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10" name="Shape 210"/>
          <p:cNvGrpSpPr/>
          <p:nvPr/>
        </p:nvGrpSpPr>
        <p:grpSpPr>
          <a:xfrm>
            <a:off x="6702839" y="1150938"/>
            <a:ext cx="241489" cy="638193"/>
            <a:chOff x="4071800" y="2269925"/>
            <a:chExt cx="172925" cy="502950"/>
          </a:xfrm>
        </p:grpSpPr>
        <p:sp>
          <p:nvSpPr>
            <p:cNvPr id="211" name="Shape 211"/>
            <p:cNvSpPr/>
            <p:nvPr/>
          </p:nvSpPr>
          <p:spPr>
            <a:xfrm>
              <a:off x="4118075" y="2269925"/>
              <a:ext cx="80375" cy="91350"/>
            </a:xfrm>
            <a:custGeom>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4071800" y="2372825"/>
              <a:ext cx="172925" cy="400050"/>
            </a:xfrm>
            <a:custGeom>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13" name="Shape 213"/>
          <p:cNvGrpSpPr/>
          <p:nvPr/>
        </p:nvGrpSpPr>
        <p:grpSpPr>
          <a:xfrm>
            <a:off x="6092339" y="1150938"/>
            <a:ext cx="241489" cy="638193"/>
            <a:chOff x="4071800" y="2269925"/>
            <a:chExt cx="172925" cy="502950"/>
          </a:xfrm>
        </p:grpSpPr>
        <p:sp>
          <p:nvSpPr>
            <p:cNvPr id="214" name="Shape 214"/>
            <p:cNvSpPr/>
            <p:nvPr/>
          </p:nvSpPr>
          <p:spPr>
            <a:xfrm>
              <a:off x="4118075" y="2269925"/>
              <a:ext cx="80375" cy="91350"/>
            </a:xfrm>
            <a:custGeom>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4071800" y="2372825"/>
              <a:ext cx="172925" cy="400050"/>
            </a:xfrm>
            <a:custGeom>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ctrTitle"/>
          </p:nvPr>
        </p:nvSpPr>
        <p:spPr>
          <a:xfrm>
            <a:off x="826350" y="1519225"/>
            <a:ext cx="8171999" cy="1159799"/>
          </a:xfrm>
          <a:prstGeom prst="rect">
            <a:avLst/>
          </a:prstGeom>
        </p:spPr>
        <p:txBody>
          <a:bodyPr anchorCtr="0" anchor="t" bIns="91425" lIns="91425" rIns="91425" tIns="91425">
            <a:noAutofit/>
          </a:bodyPr>
          <a:lstStyle/>
          <a:p>
            <a:pPr lvl="0" rtl="0">
              <a:spcBef>
                <a:spcPts val="0"/>
              </a:spcBef>
              <a:buNone/>
            </a:pPr>
            <a:r>
              <a:rPr lang="en"/>
              <a:t>1.</a:t>
            </a:r>
          </a:p>
          <a:p>
            <a:pPr lvl="0" rtl="0">
              <a:spcBef>
                <a:spcPts val="0"/>
              </a:spcBef>
              <a:buNone/>
            </a:pPr>
            <a:r>
              <a:rPr lang="en"/>
              <a:t>Entendamos a las computadoras</a:t>
            </a:r>
          </a:p>
          <a:p>
            <a:pPr lvl="0" rtl="0">
              <a:spcBef>
                <a:spcPts val="0"/>
              </a:spcBef>
              <a:buNone/>
            </a:pPr>
            <a:r>
              <a:t/>
            </a:r>
            <a:endParaRPr/>
          </a:p>
        </p:txBody>
      </p:sp>
      <p:sp>
        <p:nvSpPr>
          <p:cNvPr id="221" name="Shape 221"/>
          <p:cNvSpPr txBox="1"/>
          <p:nvPr>
            <p:ph idx="1" type="subTitle"/>
          </p:nvPr>
        </p:nvSpPr>
        <p:spPr>
          <a:xfrm>
            <a:off x="826350" y="2763850"/>
            <a:ext cx="7631999" cy="784799"/>
          </a:xfrm>
          <a:prstGeom prst="rect">
            <a:avLst/>
          </a:prstGeom>
        </p:spPr>
        <p:txBody>
          <a:bodyPr anchorCtr="0" anchor="t" bIns="91425" lIns="91425" rIns="91425" tIns="91425">
            <a:noAutofit/>
          </a:bodyPr>
          <a:lstStyle/>
          <a:p>
            <a:pPr lvl="0" rtl="0">
              <a:spcBef>
                <a:spcPts val="0"/>
              </a:spcBef>
              <a:buNone/>
            </a:pPr>
            <a:r>
              <a:rPr lang="en"/>
              <a:t>Panorama general de la programación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844425" y="586850"/>
            <a:ext cx="4229999" cy="693000"/>
          </a:xfrm>
          <a:prstGeom prst="rect">
            <a:avLst/>
          </a:prstGeom>
        </p:spPr>
        <p:txBody>
          <a:bodyPr anchorCtr="0" anchor="t" bIns="91425" lIns="91425" rIns="91425" tIns="91425">
            <a:noAutofit/>
          </a:bodyPr>
          <a:lstStyle/>
          <a:p>
            <a:pPr lvl="0" rtl="0">
              <a:spcBef>
                <a:spcPts val="0"/>
              </a:spcBef>
              <a:buNone/>
            </a:pPr>
            <a:r>
              <a:rPr lang="en"/>
              <a:t>¿Qué es una </a:t>
            </a:r>
            <a:r>
              <a:rPr lang="en">
                <a:solidFill>
                  <a:srgbClr val="FF004E"/>
                </a:solidFill>
              </a:rPr>
              <a:t>computadora</a:t>
            </a:r>
            <a:r>
              <a:rPr lang="en"/>
              <a:t>?</a:t>
            </a:r>
          </a:p>
          <a:p>
            <a:pPr lvl="0" rtl="0">
              <a:spcBef>
                <a:spcPts val="0"/>
              </a:spcBef>
              <a:buNone/>
            </a:pPr>
            <a:r>
              <a:t/>
            </a:r>
            <a:endParaRPr/>
          </a:p>
        </p:txBody>
      </p:sp>
      <p:sp>
        <p:nvSpPr>
          <p:cNvPr id="227" name="Shape 227"/>
          <p:cNvSpPr txBox="1"/>
          <p:nvPr>
            <p:ph idx="1" type="body"/>
          </p:nvPr>
        </p:nvSpPr>
        <p:spPr>
          <a:xfrm>
            <a:off x="575325" y="1279850"/>
            <a:ext cx="8215800" cy="3714000"/>
          </a:xfrm>
          <a:prstGeom prst="rect">
            <a:avLst/>
          </a:prstGeom>
        </p:spPr>
        <p:txBody>
          <a:bodyPr anchorCtr="0" anchor="t" bIns="91425" lIns="91425" rIns="91425" tIns="91425">
            <a:noAutofit/>
          </a:bodyPr>
          <a:lstStyle/>
          <a:p>
            <a:pPr indent="-336550" lvl="0" marL="457200" rtl="0">
              <a:lnSpc>
                <a:spcPct val="115000"/>
              </a:lnSpc>
              <a:spcBef>
                <a:spcPts val="0"/>
              </a:spcBef>
              <a:buClr>
                <a:srgbClr val="000000"/>
              </a:buClr>
              <a:buSzPct val="100000"/>
            </a:pPr>
            <a:r>
              <a:rPr lang="en" sz="1700">
                <a:solidFill>
                  <a:srgbClr val="000000"/>
                </a:solidFill>
              </a:rPr>
              <a:t>Habla binario (01)</a:t>
            </a:r>
          </a:p>
          <a:p>
            <a:pPr indent="-336550" lvl="0" marL="457200" rtl="0">
              <a:lnSpc>
                <a:spcPct val="115000"/>
              </a:lnSpc>
              <a:spcBef>
                <a:spcPts val="0"/>
              </a:spcBef>
              <a:buClr>
                <a:srgbClr val="000000"/>
              </a:buClr>
              <a:buSzPct val="100000"/>
            </a:pPr>
            <a:r>
              <a:rPr lang="en" sz="1700">
                <a:solidFill>
                  <a:srgbClr val="000000"/>
                </a:solidFill>
              </a:rPr>
              <a:t>Multifuncional</a:t>
            </a:r>
          </a:p>
          <a:p>
            <a:pPr indent="-336550" lvl="0" marL="457200" rtl="0">
              <a:lnSpc>
                <a:spcPct val="115000"/>
              </a:lnSpc>
              <a:spcBef>
                <a:spcPts val="0"/>
              </a:spcBef>
              <a:buClr>
                <a:srgbClr val="000000"/>
              </a:buClr>
              <a:buSzPct val="100000"/>
            </a:pPr>
            <a:r>
              <a:rPr lang="en" sz="1700">
                <a:solidFill>
                  <a:srgbClr val="000000"/>
                </a:solidFill>
              </a:rPr>
              <a:t>Nos permite realizar diversas tareas</a:t>
            </a:r>
          </a:p>
          <a:p>
            <a:pPr indent="-336550" lvl="0" marL="457200" rtl="0">
              <a:lnSpc>
                <a:spcPct val="115000"/>
              </a:lnSpc>
              <a:spcBef>
                <a:spcPts val="0"/>
              </a:spcBef>
              <a:buClr>
                <a:srgbClr val="000000"/>
              </a:buClr>
              <a:buSzPct val="100000"/>
            </a:pPr>
            <a:r>
              <a:rPr lang="en" sz="1700">
                <a:solidFill>
                  <a:srgbClr val="000000"/>
                </a:solidFill>
              </a:rPr>
              <a:t>Está compuesta por Hardware y Software</a:t>
            </a:r>
          </a:p>
          <a:p>
            <a:pPr indent="-336550" lvl="1" marL="914400" rtl="0">
              <a:lnSpc>
                <a:spcPct val="115000"/>
              </a:lnSpc>
              <a:spcBef>
                <a:spcPts val="0"/>
              </a:spcBef>
              <a:buClr>
                <a:srgbClr val="000000"/>
              </a:buClr>
              <a:buSzPct val="100000"/>
            </a:pPr>
            <a:r>
              <a:rPr lang="en" sz="1700">
                <a:solidFill>
                  <a:srgbClr val="000000"/>
                </a:solidFill>
              </a:rPr>
              <a:t>Hardware: componentes físicos</a:t>
            </a:r>
          </a:p>
          <a:p>
            <a:pPr indent="-336550" lvl="2" marL="1371600" rtl="0">
              <a:lnSpc>
                <a:spcPct val="115000"/>
              </a:lnSpc>
              <a:spcBef>
                <a:spcPts val="0"/>
              </a:spcBef>
              <a:buClr>
                <a:srgbClr val="000000"/>
              </a:buClr>
              <a:buSzPct val="100000"/>
            </a:pPr>
            <a:r>
              <a:rPr lang="en" sz="1700">
                <a:solidFill>
                  <a:srgbClr val="000000"/>
                </a:solidFill>
              </a:rPr>
              <a:t>teclado, mouse, pantalla, tarjeta madre, tarjeta de video, procesador, etc; puertos de entradas y salidas. </a:t>
            </a:r>
          </a:p>
          <a:p>
            <a:pPr indent="-336550" lvl="1" marL="914400" rtl="0">
              <a:lnSpc>
                <a:spcPct val="115000"/>
              </a:lnSpc>
              <a:spcBef>
                <a:spcPts val="0"/>
              </a:spcBef>
              <a:buClr>
                <a:srgbClr val="000000"/>
              </a:buClr>
              <a:buSzPct val="100000"/>
            </a:pPr>
            <a:r>
              <a:rPr lang="en" sz="1700">
                <a:solidFill>
                  <a:srgbClr val="000000"/>
                </a:solidFill>
              </a:rPr>
              <a:t>Software: aquello que no podemos tocar pero hace funcionar a la computadora</a:t>
            </a:r>
          </a:p>
          <a:p>
            <a:pPr indent="-336550" lvl="2" marL="1371600" rtl="0">
              <a:lnSpc>
                <a:spcPct val="115000"/>
              </a:lnSpc>
              <a:spcBef>
                <a:spcPts val="0"/>
              </a:spcBef>
              <a:buClr>
                <a:srgbClr val="000000"/>
              </a:buClr>
              <a:buSzPct val="100000"/>
            </a:pPr>
            <a:r>
              <a:rPr lang="en" sz="1700">
                <a:solidFill>
                  <a:srgbClr val="000000"/>
                </a:solidFill>
              </a:rPr>
              <a:t>Aplicaciones/programas</a:t>
            </a:r>
          </a:p>
          <a:p>
            <a:pPr indent="-336550" lvl="2" marL="1371600" rtl="0">
              <a:lnSpc>
                <a:spcPct val="115000"/>
              </a:lnSpc>
              <a:spcBef>
                <a:spcPts val="0"/>
              </a:spcBef>
              <a:buClr>
                <a:srgbClr val="000000"/>
              </a:buClr>
              <a:buSzPct val="100000"/>
            </a:pPr>
            <a:r>
              <a:rPr lang="en" sz="1700">
                <a:solidFill>
                  <a:srgbClr val="000000"/>
                </a:solidFill>
              </a:rPr>
              <a:t>El sistema operativo (Windows, Linux, Macintosh) o los drivers.</a:t>
            </a:r>
          </a:p>
          <a:p>
            <a:pPr indent="-336550" lvl="2" marL="1371600" rtl="0">
              <a:lnSpc>
                <a:spcPct val="115000"/>
              </a:lnSpc>
              <a:spcBef>
                <a:spcPts val="0"/>
              </a:spcBef>
              <a:buClr>
                <a:srgbClr val="000000"/>
              </a:buClr>
              <a:buSzPct val="100000"/>
            </a:pPr>
            <a:r>
              <a:rPr lang="en" sz="1700">
                <a:solidFill>
                  <a:srgbClr val="000000"/>
                </a:solidFill>
              </a:rPr>
              <a:t>Xbox o el iPhone</a:t>
            </a:r>
          </a:p>
          <a:p>
            <a:pPr lvl="0" rtl="0">
              <a:lnSpc>
                <a:spcPct val="115000"/>
              </a:lnSpc>
              <a:spcBef>
                <a:spcPts val="0"/>
              </a:spcBef>
              <a:buNone/>
            </a:pPr>
            <a:r>
              <a:t/>
            </a:r>
            <a:endParaRPr sz="1700">
              <a:solidFill>
                <a:srgbClr val="000000"/>
              </a:solidFill>
            </a:endParaRPr>
          </a:p>
        </p:txBody>
      </p:sp>
      <p:sp>
        <p:nvSpPr>
          <p:cNvPr id="228" name="Shape 228"/>
          <p:cNvSpPr/>
          <p:nvPr/>
        </p:nvSpPr>
        <p:spPr>
          <a:xfrm rot="-506250">
            <a:off x="5986690" y="1187718"/>
            <a:ext cx="501619" cy="883717"/>
          </a:xfrm>
          <a:custGeom>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29" name="Shape 229"/>
          <p:cNvGrpSpPr/>
          <p:nvPr/>
        </p:nvGrpSpPr>
        <p:grpSpPr>
          <a:xfrm>
            <a:off x="6649634" y="586840"/>
            <a:ext cx="1658441" cy="1450367"/>
            <a:chOff x="2583100" y="2973775"/>
            <a:chExt cx="461550" cy="437200"/>
          </a:xfrm>
        </p:grpSpPr>
        <p:sp>
          <p:nvSpPr>
            <p:cNvPr id="230" name="Shape 230"/>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p:nvPr/>
        </p:nvSpPr>
        <p:spPr>
          <a:xfrm>
            <a:off x="5732900" y="322175"/>
            <a:ext cx="1587899" cy="1541999"/>
          </a:xfrm>
          <a:prstGeom prst="ellipse">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1684125" y="322175"/>
            <a:ext cx="1587899" cy="1541999"/>
          </a:xfrm>
          <a:prstGeom prst="ellipse">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238" name="Shape 238"/>
          <p:cNvSpPr txBox="1"/>
          <p:nvPr>
            <p:ph idx="1" type="body"/>
          </p:nvPr>
        </p:nvSpPr>
        <p:spPr>
          <a:xfrm>
            <a:off x="844425" y="1712925"/>
            <a:ext cx="3267300" cy="3175799"/>
          </a:xfrm>
          <a:prstGeom prst="rect">
            <a:avLst/>
          </a:prstGeom>
        </p:spPr>
        <p:txBody>
          <a:bodyPr anchorCtr="0" anchor="t" bIns="91425" lIns="91425" rIns="91425" tIns="91425">
            <a:noAutofit/>
          </a:bodyPr>
          <a:lstStyle/>
          <a:p>
            <a:pPr lvl="0" rtl="0" algn="ctr">
              <a:lnSpc>
                <a:spcPct val="115000"/>
              </a:lnSpc>
              <a:spcBef>
                <a:spcPts val="1800"/>
              </a:spcBef>
              <a:spcAft>
                <a:spcPts val="400"/>
              </a:spcAft>
              <a:buNone/>
            </a:pPr>
            <a:r>
              <a:rPr b="1" lang="en" sz="2600"/>
              <a:t>¿Qué puedo hacer con ellas?</a:t>
            </a:r>
          </a:p>
          <a:p>
            <a:pPr lvl="0" rtl="0" algn="ctr">
              <a:spcBef>
                <a:spcPts val="0"/>
              </a:spcBef>
              <a:buNone/>
            </a:pPr>
            <a:r>
              <a:rPr lang="en" sz="1700"/>
              <a:t>Podemos hacer presentaciones, documentos, cálculos, ver/editar nuestras fotos, navegar en la web, comprar ropa, estar en contacto con nuestros amigos, etc.</a:t>
            </a:r>
          </a:p>
        </p:txBody>
      </p:sp>
      <p:sp>
        <p:nvSpPr>
          <p:cNvPr id="239" name="Shape 239"/>
          <p:cNvSpPr txBox="1"/>
          <p:nvPr>
            <p:ph idx="2" type="body"/>
          </p:nvPr>
        </p:nvSpPr>
        <p:spPr>
          <a:xfrm>
            <a:off x="4111725" y="1727325"/>
            <a:ext cx="4752300" cy="2842199"/>
          </a:xfrm>
          <a:prstGeom prst="rect">
            <a:avLst/>
          </a:prstGeom>
        </p:spPr>
        <p:txBody>
          <a:bodyPr anchorCtr="0" anchor="t" bIns="91425" lIns="91425" rIns="91425" tIns="91425">
            <a:noAutofit/>
          </a:bodyPr>
          <a:lstStyle/>
          <a:p>
            <a:pPr lvl="0" rtl="0" algn="ctr">
              <a:lnSpc>
                <a:spcPct val="115000"/>
              </a:lnSpc>
              <a:spcBef>
                <a:spcPts val="1800"/>
              </a:spcBef>
              <a:spcAft>
                <a:spcPts val="400"/>
              </a:spcAft>
              <a:buNone/>
            </a:pPr>
            <a:r>
              <a:rPr b="1" lang="en" sz="2600"/>
              <a:t>¿Cómo puedo decirle que haga algo?</a:t>
            </a:r>
          </a:p>
          <a:p>
            <a:pPr lvl="0" rtl="0" algn="ctr">
              <a:lnSpc>
                <a:spcPct val="115000"/>
              </a:lnSpc>
              <a:spcBef>
                <a:spcPts val="0"/>
              </a:spcBef>
              <a:buClr>
                <a:schemeClr val="dk1"/>
              </a:buClr>
              <a:buSzPct val="64705"/>
              <a:buFont typeface="Arial"/>
              <a:buNone/>
            </a:pPr>
            <a:r>
              <a:rPr lang="en" sz="1700"/>
              <a:t>¿Necesitamos decirle en binario?</a:t>
            </a:r>
          </a:p>
          <a:p>
            <a:pPr lvl="0" rtl="0" algn="ctr">
              <a:spcBef>
                <a:spcPts val="0"/>
              </a:spcBef>
              <a:buClr>
                <a:schemeClr val="dk1"/>
              </a:buClr>
              <a:buSzPct val="64705"/>
              <a:buFont typeface="Arial"/>
              <a:buNone/>
            </a:pPr>
            <a:r>
              <a:rPr lang="en" sz="1700"/>
              <a:t>No, todas la acciones que hacemos con las computadoras por medio de cualquier software son traducidas a binario</a:t>
            </a:r>
          </a:p>
        </p:txBody>
      </p:sp>
      <p:sp>
        <p:nvSpPr>
          <p:cNvPr id="240" name="Shape 240"/>
          <p:cNvSpPr/>
          <p:nvPr/>
        </p:nvSpPr>
        <p:spPr>
          <a:xfrm>
            <a:off x="425750" y="563825"/>
            <a:ext cx="418799" cy="759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41" name="Shape 241"/>
          <p:cNvGrpSpPr/>
          <p:nvPr/>
        </p:nvGrpSpPr>
        <p:grpSpPr>
          <a:xfrm>
            <a:off x="2051607" y="638873"/>
            <a:ext cx="852944" cy="908589"/>
            <a:chOff x="2583100" y="2973775"/>
            <a:chExt cx="461550" cy="437200"/>
          </a:xfrm>
        </p:grpSpPr>
        <p:sp>
          <p:nvSpPr>
            <p:cNvPr id="242" name="Shape 242"/>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44" name="Shape 244"/>
          <p:cNvGrpSpPr/>
          <p:nvPr/>
        </p:nvGrpSpPr>
        <p:grpSpPr>
          <a:xfrm>
            <a:off x="6157650" y="604143"/>
            <a:ext cx="660438" cy="978066"/>
            <a:chOff x="6718575" y="2318625"/>
            <a:chExt cx="256950" cy="407375"/>
          </a:xfrm>
        </p:grpSpPr>
        <p:sp>
          <p:nvSpPr>
            <p:cNvPr id="245" name="Shape 24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9" name="Shape 24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6795900" y="2628550"/>
              <a:ext cx="102300" cy="25"/>
            </a:xfrm>
            <a:custGeom>
              <a:pathLst>
                <a:path extrusionOk="0" fill="none" h="1" w="4092">
                  <a:moveTo>
                    <a:pt x="0" y="1"/>
                  </a:moveTo>
                  <a:lnTo>
                    <a:pt x="4092" y="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p:nvPr/>
        </p:nvSpPr>
        <p:spPr>
          <a:xfrm>
            <a:off x="5732900" y="322175"/>
            <a:ext cx="1587899" cy="1541999"/>
          </a:xfrm>
          <a:prstGeom prst="ellipse">
            <a:avLst/>
          </a:prstGeom>
          <a:solidFill>
            <a:srgbClr val="FF004E"/>
          </a:solidFill>
          <a:ln>
            <a:noFill/>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a:off x="1440300" y="322175"/>
            <a:ext cx="1587899" cy="1541999"/>
          </a:xfrm>
          <a:prstGeom prst="ellipse">
            <a:avLst/>
          </a:prstGeom>
          <a:solidFill>
            <a:srgbClr val="FF004E"/>
          </a:solidFill>
          <a:ln>
            <a:noFill/>
          </a:ln>
        </p:spPr>
        <p:txBody>
          <a:bodyPr anchorCtr="0" anchor="ctr" bIns="91425" lIns="91425" rIns="91425" tIns="91425">
            <a:noAutofit/>
          </a:bodyPr>
          <a:lstStyle/>
          <a:p>
            <a:pPr lvl="0" rtl="0">
              <a:spcBef>
                <a:spcPts val="0"/>
              </a:spcBef>
              <a:buNone/>
            </a:pPr>
            <a:r>
              <a:t/>
            </a:r>
            <a:endParaRPr/>
          </a:p>
        </p:txBody>
      </p:sp>
      <p:sp>
        <p:nvSpPr>
          <p:cNvPr id="259" name="Shape 259"/>
          <p:cNvSpPr txBox="1"/>
          <p:nvPr>
            <p:ph idx="1" type="body"/>
          </p:nvPr>
        </p:nvSpPr>
        <p:spPr>
          <a:xfrm>
            <a:off x="356700" y="1712925"/>
            <a:ext cx="3755100" cy="3175799"/>
          </a:xfrm>
          <a:prstGeom prst="rect">
            <a:avLst/>
          </a:prstGeom>
        </p:spPr>
        <p:txBody>
          <a:bodyPr anchorCtr="0" anchor="t" bIns="91425" lIns="91425" rIns="91425" tIns="91425">
            <a:noAutofit/>
          </a:bodyPr>
          <a:lstStyle/>
          <a:p>
            <a:pPr lvl="0" rtl="0" algn="ctr">
              <a:lnSpc>
                <a:spcPct val="115000"/>
              </a:lnSpc>
              <a:spcBef>
                <a:spcPts val="1800"/>
              </a:spcBef>
              <a:spcAft>
                <a:spcPts val="400"/>
              </a:spcAft>
              <a:buNone/>
            </a:pPr>
            <a:r>
              <a:rPr b="1" lang="en" sz="2600"/>
              <a:t>¿Qué lenguaje entienden las computadoras?</a:t>
            </a:r>
          </a:p>
          <a:p>
            <a:pPr lvl="0" rtl="0" algn="ctr">
              <a:lnSpc>
                <a:spcPct val="115000"/>
              </a:lnSpc>
              <a:spcBef>
                <a:spcPts val="1800"/>
              </a:spcBef>
              <a:spcAft>
                <a:spcPts val="400"/>
              </a:spcAft>
              <a:buClr>
                <a:schemeClr val="dk1"/>
              </a:buClr>
              <a:buSzPct val="64705"/>
              <a:buFont typeface="Arial"/>
              <a:buNone/>
            </a:pPr>
            <a:r>
              <a:rPr i="1" lang="en" sz="1700">
                <a:solidFill>
                  <a:srgbClr val="FF004E"/>
                </a:solidFill>
              </a:rPr>
              <a:t>Lenguajes de programación:</a:t>
            </a:r>
            <a:r>
              <a:rPr lang="en" sz="1700"/>
              <a:t> lenguaje accesible de entender.</a:t>
            </a:r>
          </a:p>
        </p:txBody>
      </p:sp>
      <p:sp>
        <p:nvSpPr>
          <p:cNvPr id="260" name="Shape 260"/>
          <p:cNvSpPr txBox="1"/>
          <p:nvPr>
            <p:ph idx="2" type="body"/>
          </p:nvPr>
        </p:nvSpPr>
        <p:spPr>
          <a:xfrm>
            <a:off x="4111725" y="1727325"/>
            <a:ext cx="4752300" cy="2842199"/>
          </a:xfrm>
          <a:prstGeom prst="rect">
            <a:avLst/>
          </a:prstGeom>
        </p:spPr>
        <p:txBody>
          <a:bodyPr anchorCtr="0" anchor="t" bIns="91425" lIns="91425" rIns="91425" tIns="91425">
            <a:noAutofit/>
          </a:bodyPr>
          <a:lstStyle/>
          <a:p>
            <a:pPr lvl="0" rtl="0" algn="ctr">
              <a:lnSpc>
                <a:spcPct val="115000"/>
              </a:lnSpc>
              <a:spcBef>
                <a:spcPts val="1800"/>
              </a:spcBef>
              <a:spcAft>
                <a:spcPts val="400"/>
              </a:spcAft>
              <a:buNone/>
            </a:pPr>
            <a:r>
              <a:rPr b="1" lang="en" sz="2600"/>
              <a:t>¿Qué es un lenguaje de programación?</a:t>
            </a:r>
          </a:p>
          <a:p>
            <a:pPr lvl="0" rtl="0" algn="ctr">
              <a:lnSpc>
                <a:spcPct val="115000"/>
              </a:lnSpc>
              <a:spcBef>
                <a:spcPts val="0"/>
              </a:spcBef>
              <a:buNone/>
            </a:pPr>
            <a:r>
              <a:rPr lang="en" sz="1700"/>
              <a:t>Los lenguajes de programación son una manera más humana de comunicarnos con la computadora.</a:t>
            </a:r>
          </a:p>
          <a:p>
            <a:pPr lvl="0" rtl="0" algn="ctr">
              <a:lnSpc>
                <a:spcPct val="115000"/>
              </a:lnSpc>
              <a:spcBef>
                <a:spcPts val="0"/>
              </a:spcBef>
              <a:buNone/>
            </a:pPr>
            <a:r>
              <a:rPr lang="en" sz="1700"/>
              <a:t>Y así como los lenguajes del habla, tienen gramática y semántica, los lenguajes de programación también tienen sus reglas.</a:t>
            </a:r>
          </a:p>
          <a:p>
            <a:pPr lvl="0" rtl="0" algn="ctr">
              <a:spcBef>
                <a:spcPts val="0"/>
              </a:spcBef>
              <a:buNone/>
            </a:pPr>
            <a:r>
              <a:t/>
            </a:r>
            <a:endParaRPr sz="1700"/>
          </a:p>
        </p:txBody>
      </p:sp>
      <p:sp>
        <p:nvSpPr>
          <p:cNvPr id="261" name="Shape 261"/>
          <p:cNvSpPr/>
          <p:nvPr/>
        </p:nvSpPr>
        <p:spPr>
          <a:xfrm>
            <a:off x="425750" y="563825"/>
            <a:ext cx="418799" cy="759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262" name="Shape 262"/>
          <p:cNvGrpSpPr/>
          <p:nvPr/>
        </p:nvGrpSpPr>
        <p:grpSpPr>
          <a:xfrm>
            <a:off x="1807782" y="638873"/>
            <a:ext cx="852944" cy="908589"/>
            <a:chOff x="2583100" y="2973775"/>
            <a:chExt cx="461550" cy="437200"/>
          </a:xfrm>
        </p:grpSpPr>
        <p:sp>
          <p:nvSpPr>
            <p:cNvPr id="263" name="Shape 263"/>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65" name="Shape 265"/>
          <p:cNvGrpSpPr/>
          <p:nvPr/>
        </p:nvGrpSpPr>
        <p:grpSpPr>
          <a:xfrm>
            <a:off x="6084852" y="662509"/>
            <a:ext cx="884009" cy="861323"/>
            <a:chOff x="5233525" y="4954450"/>
            <a:chExt cx="538275" cy="516350"/>
          </a:xfrm>
        </p:grpSpPr>
        <p:sp>
          <p:nvSpPr>
            <p:cNvPr id="266" name="Shape 266"/>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9" name="Shape 269"/>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5367475" y="5025075"/>
              <a:ext cx="81600" cy="105975"/>
            </a:xfrm>
            <a:custGeom>
              <a:pathLst>
                <a:path extrusionOk="0" fill="none" h="4239" w="3264">
                  <a:moveTo>
                    <a:pt x="0" y="1"/>
                  </a:moveTo>
                  <a:lnTo>
                    <a:pt x="3264" y="4238"/>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5567800" y="4999500"/>
              <a:ext cx="115100" cy="133975"/>
            </a:xfrm>
            <a:custGeom>
              <a:pathLst>
                <a:path extrusionOk="0" fill="none" h="5359" w="4604">
                  <a:moveTo>
                    <a:pt x="0" y="5359"/>
                  </a:moveTo>
                  <a:lnTo>
                    <a:pt x="4603" y="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5600075" y="5217475"/>
              <a:ext cx="127275" cy="16475"/>
            </a:xfrm>
            <a:custGeom>
              <a:pathLst>
                <a:path extrusionOk="0" fill="none" h="659" w="5091">
                  <a:moveTo>
                    <a:pt x="5090" y="658"/>
                  </a:moveTo>
                  <a:lnTo>
                    <a:pt x="0" y="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a:off x="5497775" y="5299675"/>
              <a:ext cx="4900" cy="126675"/>
            </a:xfrm>
            <a:custGeom>
              <a:pathLst>
                <a:path extrusionOk="0" fill="none" h="5067" w="196">
                  <a:moveTo>
                    <a:pt x="0" y="5067"/>
                  </a:moveTo>
                  <a:lnTo>
                    <a:pt x="195" y="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5277975" y="5241825"/>
              <a:ext cx="141275" cy="58500"/>
            </a:xfrm>
            <a:custGeom>
              <a:pathLst>
                <a:path extrusionOk="0" fill="none" h="2340" w="5651">
                  <a:moveTo>
                    <a:pt x="0" y="2339"/>
                  </a:moveTo>
                  <a:lnTo>
                    <a:pt x="5651" y="1"/>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844425" y="586850"/>
            <a:ext cx="7785600" cy="693000"/>
          </a:xfrm>
          <a:prstGeom prst="rect">
            <a:avLst/>
          </a:prstGeom>
        </p:spPr>
        <p:txBody>
          <a:bodyPr anchorCtr="0" anchor="t" bIns="91425" lIns="91425" rIns="91425" tIns="91425">
            <a:noAutofit/>
          </a:bodyPr>
          <a:lstStyle/>
          <a:p>
            <a:pPr lvl="0" rtl="0">
              <a:spcBef>
                <a:spcPts val="0"/>
              </a:spcBef>
              <a:buNone/>
            </a:pPr>
            <a:r>
              <a:rPr lang="en">
                <a:solidFill>
                  <a:schemeClr val="dk1"/>
                </a:solidFill>
              </a:rPr>
              <a:t>Clasificación de los </a:t>
            </a:r>
            <a:r>
              <a:rPr lang="en">
                <a:solidFill>
                  <a:srgbClr val="FF004E"/>
                </a:solidFill>
              </a:rPr>
              <a:t>lenguajes de programación</a:t>
            </a:r>
          </a:p>
          <a:p>
            <a:pPr lvl="0" rtl="0">
              <a:spcBef>
                <a:spcPts val="0"/>
              </a:spcBef>
              <a:buNone/>
            </a:pPr>
            <a:r>
              <a:t/>
            </a:r>
            <a:endParaRPr/>
          </a:p>
        </p:txBody>
      </p:sp>
      <p:sp>
        <p:nvSpPr>
          <p:cNvPr id="282" name="Shape 282"/>
          <p:cNvSpPr txBox="1"/>
          <p:nvPr>
            <p:ph idx="1" type="body"/>
          </p:nvPr>
        </p:nvSpPr>
        <p:spPr>
          <a:xfrm>
            <a:off x="351175" y="1584700"/>
            <a:ext cx="3896399" cy="3218999"/>
          </a:xfrm>
          <a:prstGeom prst="rect">
            <a:avLst/>
          </a:prstGeom>
        </p:spPr>
        <p:txBody>
          <a:bodyPr anchorCtr="0" anchor="t" bIns="91425" lIns="91425" rIns="91425" tIns="91425">
            <a:noAutofit/>
          </a:bodyPr>
          <a:lstStyle/>
          <a:p>
            <a:pPr lvl="0" rtl="0">
              <a:lnSpc>
                <a:spcPct val="115000"/>
              </a:lnSpc>
              <a:spcBef>
                <a:spcPts val="0"/>
              </a:spcBef>
              <a:buNone/>
            </a:pPr>
            <a:r>
              <a:t/>
            </a:r>
            <a:endParaRPr sz="1100">
              <a:latin typeface="Arial"/>
              <a:ea typeface="Arial"/>
              <a:cs typeface="Arial"/>
              <a:sym typeface="Arial"/>
            </a:endParaRPr>
          </a:p>
          <a:p>
            <a:pPr indent="-228600" lvl="0" marL="457200" rtl="0">
              <a:spcBef>
                <a:spcPts val="0"/>
              </a:spcBef>
            </a:pPr>
            <a:r>
              <a:rPr i="1" lang="en" sz="1700">
                <a:solidFill>
                  <a:srgbClr val="FF004E"/>
                </a:solidFill>
              </a:rPr>
              <a:t>Lenguajes de bajo nivel:</a:t>
            </a:r>
            <a:r>
              <a:rPr lang="en" sz="1700"/>
              <a:t> Un lenguaje de muy bajo nivel requiere que un humano proporcione instrucciones directamente al hardware de la computadora, usando el lenguaje y la estructura de dicho hardware.</a:t>
            </a:r>
          </a:p>
          <a:p>
            <a:pPr lvl="0" marR="0" rtl="0" algn="l">
              <a:lnSpc>
                <a:spcPct val="115000"/>
              </a:lnSpc>
              <a:spcBef>
                <a:spcPts val="0"/>
              </a:spcBef>
              <a:spcAft>
                <a:spcPts val="0"/>
              </a:spcAft>
              <a:buNone/>
            </a:pPr>
            <a:r>
              <a:t/>
            </a:r>
            <a:endParaRPr/>
          </a:p>
          <a:p>
            <a:pPr lvl="0" rtl="0">
              <a:lnSpc>
                <a:spcPct val="115000"/>
              </a:lnSpc>
              <a:spcBef>
                <a:spcPts val="0"/>
              </a:spcBef>
              <a:buNone/>
            </a:pPr>
            <a:r>
              <a:t/>
            </a:r>
            <a:endParaRPr/>
          </a:p>
        </p:txBody>
      </p:sp>
      <p:pic>
        <p:nvPicPr>
          <p:cNvPr id="283" name="Shape 283"/>
          <p:cNvPicPr preferRelativeResize="0"/>
          <p:nvPr/>
        </p:nvPicPr>
        <p:blipFill>
          <a:blip r:embed="rId3">
            <a:alphaModFix/>
          </a:blip>
          <a:stretch>
            <a:fillRect/>
          </a:stretch>
        </p:blipFill>
        <p:spPr>
          <a:xfrm>
            <a:off x="4338025" y="1279850"/>
            <a:ext cx="4292000" cy="3219000"/>
          </a:xfrm>
          <a:prstGeom prst="rect">
            <a:avLst/>
          </a:prstGeom>
          <a:noFill/>
          <a:ln>
            <a:noFill/>
          </a:ln>
        </p:spPr>
      </p:pic>
      <p:sp>
        <p:nvSpPr>
          <p:cNvPr id="284" name="Shape 284"/>
          <p:cNvSpPr txBox="1"/>
          <p:nvPr/>
        </p:nvSpPr>
        <p:spPr>
          <a:xfrm>
            <a:off x="5459975" y="4498850"/>
            <a:ext cx="2048099" cy="448799"/>
          </a:xfrm>
          <a:prstGeom prst="rect">
            <a:avLst/>
          </a:prstGeom>
          <a:noFill/>
          <a:ln>
            <a:noFill/>
          </a:ln>
        </p:spPr>
        <p:txBody>
          <a:bodyPr anchorCtr="0" anchor="t" bIns="91425" lIns="91425" rIns="91425" tIns="91425">
            <a:noAutofit/>
          </a:bodyPr>
          <a:lstStyle/>
          <a:p>
            <a:pPr lvl="0">
              <a:spcBef>
                <a:spcPts val="0"/>
              </a:spcBef>
              <a:buNone/>
            </a:pPr>
            <a:r>
              <a:rPr i="1" lang="en"/>
              <a:t>Lenguaje ensamblador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844425" y="586850"/>
            <a:ext cx="7785600" cy="693000"/>
          </a:xfrm>
          <a:prstGeom prst="rect">
            <a:avLst/>
          </a:prstGeom>
        </p:spPr>
        <p:txBody>
          <a:bodyPr anchorCtr="0" anchor="t" bIns="91425" lIns="91425" rIns="91425" tIns="91425">
            <a:noAutofit/>
          </a:bodyPr>
          <a:lstStyle/>
          <a:p>
            <a:pPr lvl="0" rtl="0">
              <a:spcBef>
                <a:spcPts val="0"/>
              </a:spcBef>
              <a:buNone/>
            </a:pPr>
            <a:r>
              <a:rPr lang="en">
                <a:solidFill>
                  <a:schemeClr val="dk1"/>
                </a:solidFill>
              </a:rPr>
              <a:t>Clasificación de los </a:t>
            </a:r>
            <a:r>
              <a:rPr lang="en">
                <a:solidFill>
                  <a:srgbClr val="FF004E"/>
                </a:solidFill>
              </a:rPr>
              <a:t>lenguajes de programación</a:t>
            </a:r>
          </a:p>
          <a:p>
            <a:pPr lvl="0" rtl="0">
              <a:spcBef>
                <a:spcPts val="0"/>
              </a:spcBef>
              <a:buNone/>
            </a:pPr>
            <a:r>
              <a:t/>
            </a:r>
            <a:endParaRPr/>
          </a:p>
        </p:txBody>
      </p:sp>
      <p:sp>
        <p:nvSpPr>
          <p:cNvPr id="290" name="Shape 290"/>
          <p:cNvSpPr txBox="1"/>
          <p:nvPr>
            <p:ph idx="1" type="body"/>
          </p:nvPr>
        </p:nvSpPr>
        <p:spPr>
          <a:xfrm>
            <a:off x="4740775" y="1584700"/>
            <a:ext cx="3889199" cy="3218999"/>
          </a:xfrm>
          <a:prstGeom prst="rect">
            <a:avLst/>
          </a:prstGeom>
        </p:spPr>
        <p:txBody>
          <a:bodyPr anchorCtr="0" anchor="t" bIns="91425" lIns="91425" rIns="91425" tIns="91425">
            <a:noAutofit/>
          </a:bodyPr>
          <a:lstStyle/>
          <a:p>
            <a:pPr indent="-228600" lvl="0" marL="457200" rtl="0">
              <a:spcBef>
                <a:spcPts val="0"/>
              </a:spcBef>
            </a:pPr>
            <a:r>
              <a:rPr i="1" lang="en" sz="1700">
                <a:solidFill>
                  <a:srgbClr val="FF004E"/>
                </a:solidFill>
              </a:rPr>
              <a:t>Lenguajes de alto nivel: </a:t>
            </a:r>
            <a:r>
              <a:rPr lang="en" sz="1700"/>
              <a:t>En el caso de los lenguajes de alto nivel, los humanos trabajan con herramientas lógicas complejas y abstractas para escribir instrucciones que un programa determinado debe traducir para que la computadora comprenda. Generalmente es más fácil para los humanos usar estas herramientas.</a:t>
            </a:r>
          </a:p>
          <a:p>
            <a:pPr lvl="0" marR="0" rtl="0" algn="l">
              <a:lnSpc>
                <a:spcPct val="115000"/>
              </a:lnSpc>
              <a:spcBef>
                <a:spcPts val="0"/>
              </a:spcBef>
              <a:spcAft>
                <a:spcPts val="0"/>
              </a:spcAft>
              <a:buNone/>
            </a:pPr>
            <a:r>
              <a:t/>
            </a:r>
            <a:endParaRPr/>
          </a:p>
          <a:p>
            <a:pPr lvl="0" rtl="0">
              <a:lnSpc>
                <a:spcPct val="115000"/>
              </a:lnSpc>
              <a:spcBef>
                <a:spcPts val="0"/>
              </a:spcBef>
              <a:buNone/>
            </a:pPr>
            <a:r>
              <a:t/>
            </a:r>
            <a:endParaRPr/>
          </a:p>
        </p:txBody>
      </p:sp>
      <p:pic>
        <p:nvPicPr>
          <p:cNvPr id="291" name="Shape 291"/>
          <p:cNvPicPr preferRelativeResize="0"/>
          <p:nvPr/>
        </p:nvPicPr>
        <p:blipFill>
          <a:blip r:embed="rId3">
            <a:alphaModFix/>
          </a:blip>
          <a:stretch>
            <a:fillRect/>
          </a:stretch>
        </p:blipFill>
        <p:spPr>
          <a:xfrm>
            <a:off x="599075" y="1584700"/>
            <a:ext cx="4141700" cy="27587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p:nvPr/>
        </p:nvSpPr>
        <p:spPr>
          <a:xfrm>
            <a:off x="978075" y="1995000"/>
            <a:ext cx="4107900" cy="2681100"/>
          </a:xfrm>
          <a:prstGeom prst="rect">
            <a:avLst/>
          </a:prstGeom>
          <a:noFill/>
          <a:ln cap="flat" cmpd="sng" w="2857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1700">
              <a:solidFill>
                <a:schemeClr val="dk1"/>
              </a:solidFill>
              <a:latin typeface="Titillium Web"/>
              <a:ea typeface="Titillium Web"/>
              <a:cs typeface="Titillium Web"/>
              <a:sym typeface="Titillium Web"/>
            </a:endParaRPr>
          </a:p>
        </p:txBody>
      </p:sp>
      <p:sp>
        <p:nvSpPr>
          <p:cNvPr id="297" name="Shape 297"/>
          <p:cNvSpPr/>
          <p:nvPr/>
        </p:nvSpPr>
        <p:spPr>
          <a:xfrm>
            <a:off x="1455525" y="2708425"/>
            <a:ext cx="3152999" cy="1967700"/>
          </a:xfrm>
          <a:prstGeom prst="rect">
            <a:avLst/>
          </a:prstGeom>
          <a:noFill/>
          <a:ln cap="flat" cmpd="sng" w="2857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1689975" y="3387325"/>
            <a:ext cx="2684099" cy="1288800"/>
          </a:xfrm>
          <a:prstGeom prst="rect">
            <a:avLst/>
          </a:prstGeom>
          <a:noFill/>
          <a:ln cap="flat" cmpd="sng" w="2857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1870575" y="3890725"/>
            <a:ext cx="2322899" cy="785399"/>
          </a:xfrm>
          <a:prstGeom prst="rect">
            <a:avLst/>
          </a:prstGeom>
          <a:noFill/>
          <a:ln cap="flat" cmpd="sng" w="28575">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0" name="Shape 300"/>
          <p:cNvSpPr txBox="1"/>
          <p:nvPr/>
        </p:nvSpPr>
        <p:spPr>
          <a:xfrm>
            <a:off x="1783525" y="1995000"/>
            <a:ext cx="2322899" cy="773400"/>
          </a:xfrm>
          <a:prstGeom prst="rect">
            <a:avLst/>
          </a:prstGeom>
          <a:noFill/>
          <a:ln>
            <a:noFill/>
          </a:ln>
        </p:spPr>
        <p:txBody>
          <a:bodyPr anchorCtr="0" anchor="t" bIns="91425" lIns="91425" rIns="91425" tIns="91425">
            <a:noAutofit/>
          </a:bodyPr>
          <a:lstStyle/>
          <a:p>
            <a:pPr lvl="0" rtl="0" algn="ctr">
              <a:spcBef>
                <a:spcPts val="0"/>
              </a:spcBef>
              <a:buNone/>
            </a:pPr>
            <a:r>
              <a:rPr lang="en" sz="1700">
                <a:solidFill>
                  <a:srgbClr val="FF004E"/>
                </a:solidFill>
                <a:latin typeface="Titillium Web"/>
                <a:ea typeface="Titillium Web"/>
                <a:cs typeface="Titillium Web"/>
                <a:sym typeface="Titillium Web"/>
              </a:rPr>
              <a:t>Lenguaje de alto nivel</a:t>
            </a:r>
          </a:p>
          <a:p>
            <a:pPr lvl="0" algn="ctr">
              <a:spcBef>
                <a:spcPts val="0"/>
              </a:spcBef>
              <a:buNone/>
            </a:pPr>
            <a:r>
              <a:rPr lang="en" sz="1700">
                <a:solidFill>
                  <a:schemeClr val="dk1"/>
                </a:solidFill>
                <a:latin typeface="Titillium Web"/>
                <a:ea typeface="Titillium Web"/>
                <a:cs typeface="Titillium Web"/>
                <a:sym typeface="Titillium Web"/>
              </a:rPr>
              <a:t>javascript. java,..</a:t>
            </a:r>
          </a:p>
        </p:txBody>
      </p:sp>
      <p:sp>
        <p:nvSpPr>
          <p:cNvPr id="301" name="Shape 301"/>
          <p:cNvSpPr txBox="1"/>
          <p:nvPr/>
        </p:nvSpPr>
        <p:spPr>
          <a:xfrm>
            <a:off x="1870575" y="2692200"/>
            <a:ext cx="2322899" cy="695100"/>
          </a:xfrm>
          <a:prstGeom prst="rect">
            <a:avLst/>
          </a:prstGeom>
          <a:noFill/>
          <a:ln>
            <a:noFill/>
          </a:ln>
        </p:spPr>
        <p:txBody>
          <a:bodyPr anchorCtr="0" anchor="t" bIns="91425" lIns="91425" rIns="91425" tIns="91425">
            <a:noAutofit/>
          </a:bodyPr>
          <a:lstStyle/>
          <a:p>
            <a:pPr lvl="0" rtl="0" algn="ctr">
              <a:spcBef>
                <a:spcPts val="0"/>
              </a:spcBef>
              <a:buNone/>
            </a:pPr>
            <a:r>
              <a:rPr lang="en" sz="1700">
                <a:solidFill>
                  <a:srgbClr val="FF004E"/>
                </a:solidFill>
                <a:latin typeface="Titillium Web"/>
                <a:ea typeface="Titillium Web"/>
                <a:cs typeface="Titillium Web"/>
                <a:sym typeface="Titillium Web"/>
              </a:rPr>
              <a:t>Lenguaje de bajo nivel</a:t>
            </a:r>
          </a:p>
          <a:p>
            <a:pPr lvl="0" rtl="0" algn="ctr">
              <a:spcBef>
                <a:spcPts val="0"/>
              </a:spcBef>
              <a:buNone/>
            </a:pPr>
            <a:r>
              <a:rPr lang="en" sz="1700">
                <a:solidFill>
                  <a:schemeClr val="dk1"/>
                </a:solidFill>
                <a:latin typeface="Titillium Web"/>
                <a:ea typeface="Titillium Web"/>
                <a:cs typeface="Titillium Web"/>
                <a:sym typeface="Titillium Web"/>
              </a:rPr>
              <a:t>ensamblador</a:t>
            </a:r>
          </a:p>
        </p:txBody>
      </p:sp>
      <p:sp>
        <p:nvSpPr>
          <p:cNvPr id="302" name="Shape 302"/>
          <p:cNvSpPr txBox="1"/>
          <p:nvPr/>
        </p:nvSpPr>
        <p:spPr>
          <a:xfrm>
            <a:off x="1870575" y="3387325"/>
            <a:ext cx="2322899" cy="456900"/>
          </a:xfrm>
          <a:prstGeom prst="rect">
            <a:avLst/>
          </a:prstGeom>
          <a:noFill/>
          <a:ln>
            <a:noFill/>
          </a:ln>
        </p:spPr>
        <p:txBody>
          <a:bodyPr anchorCtr="0" anchor="t" bIns="91425" lIns="91425" rIns="91425" tIns="91425">
            <a:noAutofit/>
          </a:bodyPr>
          <a:lstStyle/>
          <a:p>
            <a:pPr lvl="0" rtl="0" algn="ctr">
              <a:spcBef>
                <a:spcPts val="0"/>
              </a:spcBef>
              <a:buNone/>
            </a:pPr>
            <a:r>
              <a:rPr lang="en" sz="1700">
                <a:solidFill>
                  <a:schemeClr val="dk1"/>
                </a:solidFill>
                <a:latin typeface="Titillium Web"/>
                <a:ea typeface="Titillium Web"/>
                <a:cs typeface="Titillium Web"/>
                <a:sym typeface="Titillium Web"/>
              </a:rPr>
              <a:t>máquina</a:t>
            </a:r>
          </a:p>
        </p:txBody>
      </p:sp>
      <p:sp>
        <p:nvSpPr>
          <p:cNvPr id="303" name="Shape 303"/>
          <p:cNvSpPr txBox="1"/>
          <p:nvPr/>
        </p:nvSpPr>
        <p:spPr>
          <a:xfrm>
            <a:off x="1870575" y="3986275"/>
            <a:ext cx="2322899" cy="456900"/>
          </a:xfrm>
          <a:prstGeom prst="rect">
            <a:avLst/>
          </a:prstGeom>
          <a:noFill/>
          <a:ln>
            <a:noFill/>
          </a:ln>
        </p:spPr>
        <p:txBody>
          <a:bodyPr anchorCtr="0" anchor="t" bIns="91425" lIns="91425" rIns="91425" tIns="91425">
            <a:noAutofit/>
          </a:bodyPr>
          <a:lstStyle/>
          <a:p>
            <a:pPr lvl="0" rtl="0" algn="ctr">
              <a:spcBef>
                <a:spcPts val="0"/>
              </a:spcBef>
              <a:buNone/>
            </a:pPr>
            <a:r>
              <a:rPr b="1" lang="en" sz="1700">
                <a:solidFill>
                  <a:srgbClr val="FF004E"/>
                </a:solidFill>
                <a:latin typeface="Titillium Web"/>
                <a:ea typeface="Titillium Web"/>
                <a:cs typeface="Titillium Web"/>
                <a:sym typeface="Titillium Web"/>
              </a:rPr>
              <a:t>COMPUTADORA</a:t>
            </a:r>
          </a:p>
        </p:txBody>
      </p:sp>
      <p:sp>
        <p:nvSpPr>
          <p:cNvPr id="304" name="Shape 304"/>
          <p:cNvSpPr/>
          <p:nvPr/>
        </p:nvSpPr>
        <p:spPr>
          <a:xfrm>
            <a:off x="4625700" y="3249250"/>
            <a:ext cx="874500" cy="909000"/>
          </a:xfrm>
          <a:prstGeom prst="curvedLeftArrow">
            <a:avLst>
              <a:gd fmla="val 21516" name="adj1"/>
              <a:gd fmla="val 50000" name="adj2"/>
              <a:gd fmla="val 25000" name="adj3"/>
            </a:avLst>
          </a:prstGeom>
          <a:solidFill>
            <a:srgbClr val="4DAE1C"/>
          </a:solidFill>
          <a:ln cap="flat" cmpd="sng" w="9525">
            <a:solidFill>
              <a:srgbClr val="4DAE1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a:off x="5085975" y="2216450"/>
            <a:ext cx="1150799" cy="2402100"/>
          </a:xfrm>
          <a:prstGeom prst="curvedLeftArrow">
            <a:avLst>
              <a:gd fmla="val 32029" name="adj1"/>
              <a:gd fmla="val 52703" name="adj2"/>
              <a:gd fmla="val 25000" name="adj3"/>
            </a:avLst>
          </a:prstGeom>
          <a:solidFill>
            <a:srgbClr val="4DAE1C"/>
          </a:solidFill>
          <a:ln cap="flat" cmpd="sng" w="9525">
            <a:solidFill>
              <a:srgbClr val="4DAE1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6" name="Shape 306"/>
          <p:cNvSpPr txBox="1"/>
          <p:nvPr/>
        </p:nvSpPr>
        <p:spPr>
          <a:xfrm>
            <a:off x="4091375" y="2611650"/>
            <a:ext cx="2322899" cy="695100"/>
          </a:xfrm>
          <a:prstGeom prst="rect">
            <a:avLst/>
          </a:prstGeom>
          <a:noFill/>
          <a:ln>
            <a:noFill/>
          </a:ln>
        </p:spPr>
        <p:txBody>
          <a:bodyPr anchorCtr="0" anchor="t" bIns="91425" lIns="91425" rIns="91425" tIns="91425">
            <a:noAutofit/>
          </a:bodyPr>
          <a:lstStyle/>
          <a:p>
            <a:pPr lvl="0" rtl="0" algn="ctr">
              <a:spcBef>
                <a:spcPts val="0"/>
              </a:spcBef>
              <a:buNone/>
            </a:pPr>
            <a:r>
              <a:rPr b="1" lang="en" sz="1700">
                <a:solidFill>
                  <a:schemeClr val="dk1"/>
                </a:solidFill>
                <a:latin typeface="Titillium Web"/>
                <a:ea typeface="Titillium Web"/>
                <a:cs typeface="Titillium Web"/>
                <a:sym typeface="Titillium Web"/>
              </a:rPr>
              <a:t>programa</a:t>
            </a:r>
          </a:p>
          <a:p>
            <a:pPr lvl="0" rtl="0" algn="ctr">
              <a:spcBef>
                <a:spcPts val="0"/>
              </a:spcBef>
              <a:buNone/>
            </a:pPr>
            <a:r>
              <a:rPr b="1" lang="en" sz="1700">
                <a:solidFill>
                  <a:schemeClr val="dk1"/>
                </a:solidFill>
                <a:latin typeface="Titillium Web"/>
                <a:ea typeface="Titillium Web"/>
                <a:cs typeface="Titillium Web"/>
                <a:sym typeface="Titillium Web"/>
              </a:rPr>
              <a:t>ensamblador</a:t>
            </a:r>
          </a:p>
        </p:txBody>
      </p:sp>
      <p:sp>
        <p:nvSpPr>
          <p:cNvPr id="307" name="Shape 307"/>
          <p:cNvSpPr txBox="1"/>
          <p:nvPr>
            <p:ph idx="1" type="body"/>
          </p:nvPr>
        </p:nvSpPr>
        <p:spPr>
          <a:xfrm>
            <a:off x="6174075" y="1810200"/>
            <a:ext cx="2612100" cy="1383599"/>
          </a:xfrm>
          <a:prstGeom prst="rect">
            <a:avLst/>
          </a:prstGeom>
        </p:spPr>
        <p:txBody>
          <a:bodyPr anchorCtr="0" anchor="t" bIns="91425" lIns="91425" rIns="91425" tIns="91425">
            <a:noAutofit/>
          </a:bodyPr>
          <a:lstStyle/>
          <a:p>
            <a:pPr lvl="0" rtl="0" algn="ctr">
              <a:spcBef>
                <a:spcPts val="0"/>
              </a:spcBef>
              <a:buNone/>
            </a:pPr>
            <a:r>
              <a:rPr b="1" lang="en">
                <a:solidFill>
                  <a:srgbClr val="FF004E"/>
                </a:solidFill>
              </a:rPr>
              <a:t>Programa traductor</a:t>
            </a:r>
          </a:p>
          <a:p>
            <a:pPr indent="-228600" lvl="0" marL="457200" rtl="0">
              <a:spcBef>
                <a:spcPts val="0"/>
              </a:spcBef>
            </a:pPr>
            <a:r>
              <a:rPr lang="en"/>
              <a:t>Compilador</a:t>
            </a:r>
          </a:p>
          <a:p>
            <a:pPr indent="-228600" lvl="0" marL="457200" rtl="0">
              <a:spcBef>
                <a:spcPts val="0"/>
              </a:spcBef>
            </a:pPr>
            <a:r>
              <a:rPr lang="en"/>
              <a:t>Intérprete</a:t>
            </a:r>
          </a:p>
          <a:p>
            <a:pPr indent="-228600" lvl="0" marL="457200" rtl="0">
              <a:spcBef>
                <a:spcPts val="0"/>
              </a:spcBef>
            </a:pPr>
            <a:r>
              <a:rPr lang="en"/>
              <a:t>Máquina virtual</a:t>
            </a:r>
          </a:p>
        </p:txBody>
      </p:sp>
      <p:sp>
        <p:nvSpPr>
          <p:cNvPr id="308" name="Shape 308"/>
          <p:cNvSpPr txBox="1"/>
          <p:nvPr/>
        </p:nvSpPr>
        <p:spPr>
          <a:xfrm>
            <a:off x="839975" y="621375"/>
            <a:ext cx="4872299" cy="618000"/>
          </a:xfrm>
          <a:prstGeom prst="rect">
            <a:avLst/>
          </a:prstGeom>
          <a:noFill/>
          <a:ln>
            <a:noFill/>
          </a:ln>
        </p:spPr>
        <p:txBody>
          <a:bodyPr anchorCtr="0" anchor="ctr" bIns="91425" lIns="91425" rIns="91425" tIns="91425">
            <a:noAutofit/>
          </a:bodyPr>
          <a:lstStyle/>
          <a:p>
            <a:pPr lvl="0" rtl="0">
              <a:spcBef>
                <a:spcPts val="0"/>
              </a:spcBef>
              <a:buNone/>
            </a:pPr>
            <a:r>
              <a:rPr b="1" lang="en" sz="2600">
                <a:solidFill>
                  <a:schemeClr val="dk1"/>
                </a:solidFill>
                <a:latin typeface="Titillium Web"/>
                <a:ea typeface="Titillium Web"/>
                <a:cs typeface="Titillium Web"/>
                <a:sym typeface="Titillium Web"/>
              </a:rPr>
              <a:t>¿Cómo funciona?</a:t>
            </a:r>
          </a:p>
        </p:txBody>
      </p:sp>
      <p:grpSp>
        <p:nvGrpSpPr>
          <p:cNvPr id="309" name="Shape 309"/>
          <p:cNvGrpSpPr/>
          <p:nvPr/>
        </p:nvGrpSpPr>
        <p:grpSpPr>
          <a:xfrm>
            <a:off x="2733695" y="1323373"/>
            <a:ext cx="521066" cy="535665"/>
            <a:chOff x="1278900" y="2333250"/>
            <a:chExt cx="381175" cy="381175"/>
          </a:xfrm>
        </p:grpSpPr>
        <p:sp>
          <p:nvSpPr>
            <p:cNvPr id="310" name="Shape 310"/>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2857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2857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2" name="Shape 312"/>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2857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3" name="Shape 313"/>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2857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ctrTitle"/>
          </p:nvPr>
        </p:nvSpPr>
        <p:spPr>
          <a:xfrm>
            <a:off x="826350" y="1519225"/>
            <a:ext cx="8171999" cy="1159799"/>
          </a:xfrm>
          <a:prstGeom prst="rect">
            <a:avLst/>
          </a:prstGeom>
        </p:spPr>
        <p:txBody>
          <a:bodyPr anchorCtr="0" anchor="t" bIns="91425" lIns="91425" rIns="91425" tIns="91425">
            <a:noAutofit/>
          </a:bodyPr>
          <a:lstStyle/>
          <a:p>
            <a:pPr lvl="0" rtl="0">
              <a:spcBef>
                <a:spcPts val="0"/>
              </a:spcBef>
              <a:buNone/>
            </a:pPr>
            <a:r>
              <a:rPr lang="en"/>
              <a:t>2.</a:t>
            </a:r>
          </a:p>
          <a:p>
            <a:pPr lvl="0" rtl="0">
              <a:spcBef>
                <a:spcPts val="0"/>
              </a:spcBef>
              <a:buNone/>
            </a:pPr>
            <a:r>
              <a:rPr lang="en"/>
              <a:t>Desarrollemos la lógica</a:t>
            </a:r>
          </a:p>
          <a:p>
            <a:pPr lvl="0" rtl="0">
              <a:spcBef>
                <a:spcPts val="0"/>
              </a:spcBef>
              <a:buNone/>
            </a:pPr>
            <a:r>
              <a:t/>
            </a:r>
            <a:endParaRPr/>
          </a:p>
          <a:p>
            <a:pPr lvl="0" rtl="0">
              <a:spcBef>
                <a:spcPts val="0"/>
              </a:spcBef>
              <a:buNone/>
            </a:pPr>
            <a:r>
              <a:t/>
            </a:r>
            <a:endParaRPr/>
          </a:p>
        </p:txBody>
      </p:sp>
      <p:sp>
        <p:nvSpPr>
          <p:cNvPr id="319" name="Shape 319"/>
          <p:cNvSpPr txBox="1"/>
          <p:nvPr>
            <p:ph idx="1" type="subTitle"/>
          </p:nvPr>
        </p:nvSpPr>
        <p:spPr>
          <a:xfrm>
            <a:off x="826350" y="2687650"/>
            <a:ext cx="7631999" cy="607500"/>
          </a:xfrm>
          <a:prstGeom prst="rect">
            <a:avLst/>
          </a:prstGeom>
        </p:spPr>
        <p:txBody>
          <a:bodyPr anchorCtr="0" anchor="t" bIns="91425" lIns="91425" rIns="91425" tIns="91425">
            <a:noAutofit/>
          </a:bodyPr>
          <a:lstStyle/>
          <a:p>
            <a:pPr lvl="0" rtl="0">
              <a:spcBef>
                <a:spcPts val="0"/>
              </a:spcBef>
              <a:buNone/>
            </a:pPr>
            <a:r>
              <a:rPr lang="en"/>
              <a:t>¿Qué es la lógica?, ¿Qu</a:t>
            </a:r>
            <a:r>
              <a:rPr lang="en">
                <a:solidFill>
                  <a:schemeClr val="dk1"/>
                </a:solidFill>
              </a:rPr>
              <a:t>é</a:t>
            </a:r>
            <a:r>
              <a:rPr lang="en"/>
              <a:t> es un algoritmo?</a:t>
            </a:r>
          </a:p>
          <a:p>
            <a:pPr lvl="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4294967295" type="ctrTitle"/>
          </p:nvPr>
        </p:nvSpPr>
        <p:spPr>
          <a:xfrm>
            <a:off x="-76200" y="1700175"/>
            <a:ext cx="8862600" cy="971100"/>
          </a:xfrm>
          <a:prstGeom prst="rect">
            <a:avLst/>
          </a:prstGeom>
        </p:spPr>
        <p:txBody>
          <a:bodyPr anchorCtr="0" anchor="t" bIns="91425" lIns="91425" rIns="91425" tIns="91425">
            <a:noAutofit/>
          </a:bodyPr>
          <a:lstStyle/>
          <a:p>
            <a:pPr lvl="0" rtl="0">
              <a:spcBef>
                <a:spcPts val="0"/>
              </a:spcBef>
              <a:buNone/>
            </a:pPr>
            <a:r>
              <a:rPr lang="en" sz="6800">
                <a:solidFill>
                  <a:srgbClr val="FFFFFF"/>
                </a:solidFill>
              </a:rPr>
              <a:t>Women Who Code</a:t>
            </a:r>
          </a:p>
        </p:txBody>
      </p:sp>
      <p:sp>
        <p:nvSpPr>
          <p:cNvPr id="90" name="Shape 90"/>
          <p:cNvSpPr txBox="1"/>
          <p:nvPr>
            <p:ph idx="4294967295" type="subTitle"/>
          </p:nvPr>
        </p:nvSpPr>
        <p:spPr>
          <a:xfrm>
            <a:off x="5040825" y="3282400"/>
            <a:ext cx="3506099" cy="1265700"/>
          </a:xfrm>
          <a:prstGeom prst="rect">
            <a:avLst/>
          </a:prstGeom>
        </p:spPr>
        <p:txBody>
          <a:bodyPr anchorCtr="0" anchor="t" bIns="91425" lIns="91425" rIns="91425" tIns="91425">
            <a:noAutofit/>
          </a:bodyPr>
          <a:lstStyle/>
          <a:p>
            <a:pPr lvl="0" rtl="0" algn="ctr">
              <a:lnSpc>
                <a:spcPct val="115000"/>
              </a:lnSpc>
              <a:spcBef>
                <a:spcPts val="0"/>
              </a:spcBef>
              <a:buNone/>
            </a:pPr>
            <a:r>
              <a:rPr lang="en"/>
              <a:t>/WomenWhoCodeMerida</a:t>
            </a:r>
          </a:p>
          <a:p>
            <a:pPr lvl="0" rtl="0" algn="ctr">
              <a:lnSpc>
                <a:spcPct val="115000"/>
              </a:lnSpc>
              <a:spcBef>
                <a:spcPts val="0"/>
              </a:spcBef>
              <a:buNone/>
            </a:pPr>
            <a:r>
              <a:rPr lang="en"/>
              <a:t>@WWCodeMID</a:t>
            </a:r>
          </a:p>
          <a:p>
            <a:pPr lvl="0" rtl="0" algn="ctr">
              <a:lnSpc>
                <a:spcPct val="115000"/>
              </a:lnSpc>
              <a:spcBef>
                <a:spcPts val="0"/>
              </a:spcBef>
              <a:buNone/>
            </a:pPr>
            <a:r>
              <a:rPr lang="en"/>
              <a:t>/wwcodemerida</a:t>
            </a:r>
          </a:p>
          <a:p>
            <a:pPr lvl="0" rtl="0" algn="ctr">
              <a:lnSpc>
                <a:spcPct val="115000"/>
              </a:lnSpc>
              <a:spcBef>
                <a:spcPts val="0"/>
              </a:spcBef>
              <a:buNone/>
            </a:pPr>
            <a:r>
              <a:rPr lang="en"/>
              <a:t>womenwhocode.com</a:t>
            </a:r>
          </a:p>
          <a:p>
            <a:pPr lvl="0" rtl="0">
              <a:spcBef>
                <a:spcPts val="0"/>
              </a:spcBef>
              <a:buNone/>
            </a:pPr>
            <a:r>
              <a:t/>
            </a:r>
            <a:endParaRPr/>
          </a:p>
        </p:txBody>
      </p:sp>
      <p:pic>
        <p:nvPicPr>
          <p:cNvPr id="91" name="Shape 91"/>
          <p:cNvPicPr preferRelativeResize="0"/>
          <p:nvPr/>
        </p:nvPicPr>
        <p:blipFill rotWithShape="1">
          <a:blip r:embed="rId3">
            <a:alphaModFix/>
          </a:blip>
          <a:srcRect b="0" l="12288" r="0" t="0"/>
          <a:stretch/>
        </p:blipFill>
        <p:spPr>
          <a:xfrm>
            <a:off x="6585675" y="673825"/>
            <a:ext cx="1971749" cy="1952625"/>
          </a:xfrm>
          <a:prstGeom prst="rect">
            <a:avLst/>
          </a:prstGeom>
          <a:noFill/>
          <a:ln>
            <a:noFill/>
          </a:ln>
        </p:spPr>
      </p:pic>
      <p:sp>
        <p:nvSpPr>
          <p:cNvPr id="92" name="Shape 92"/>
          <p:cNvSpPr txBox="1"/>
          <p:nvPr>
            <p:ph idx="4294967295" type="subTitle"/>
          </p:nvPr>
        </p:nvSpPr>
        <p:spPr>
          <a:xfrm>
            <a:off x="700000" y="2801950"/>
            <a:ext cx="3506099" cy="2226600"/>
          </a:xfrm>
          <a:prstGeom prst="rect">
            <a:avLst/>
          </a:prstGeom>
        </p:spPr>
        <p:txBody>
          <a:bodyPr anchorCtr="0" anchor="t" bIns="91425" lIns="91425" rIns="91425" tIns="91425">
            <a:noAutofit/>
          </a:bodyPr>
          <a:lstStyle/>
          <a:p>
            <a:pPr lvl="0" rtl="0" algn="ctr">
              <a:lnSpc>
                <a:spcPct val="115000"/>
              </a:lnSpc>
              <a:spcBef>
                <a:spcPts val="0"/>
              </a:spcBef>
              <a:buNone/>
            </a:pPr>
            <a:r>
              <a:rPr lang="en"/>
              <a:t>Organización sin fines de lucro dedicada a inspirar a las mujeres a sobresalir en carreras tecnológicas.</a:t>
            </a:r>
          </a:p>
          <a:p>
            <a:pPr lvl="0" rtl="0" algn="ctr">
              <a:lnSpc>
                <a:spcPct val="115000"/>
              </a:lnSpc>
              <a:spcBef>
                <a:spcPts val="0"/>
              </a:spcBef>
              <a:buNone/>
            </a:pPr>
            <a:r>
              <a:rPr lang="en"/>
              <a:t>Ambiente de confianza</a:t>
            </a:r>
          </a:p>
          <a:p>
            <a:pPr lvl="0" rtl="0" algn="ctr">
              <a:lnSpc>
                <a:spcPct val="115000"/>
              </a:lnSpc>
              <a:spcBef>
                <a:spcPts val="0"/>
              </a:spcBef>
              <a:buNone/>
            </a:pPr>
            <a:r>
              <a:rPr lang="en"/>
              <a:t>15 países.</a:t>
            </a:r>
          </a:p>
          <a:p>
            <a:pPr lvl="0" rtl="0">
              <a:spcBef>
                <a:spcPts val="0"/>
              </a:spcBef>
              <a:buNone/>
            </a:pPr>
            <a:r>
              <a:t/>
            </a:r>
            <a:endParaRPr/>
          </a:p>
        </p:txBody>
      </p:sp>
      <p:grpSp>
        <p:nvGrpSpPr>
          <p:cNvPr id="93" name="Shape 93"/>
          <p:cNvGrpSpPr/>
          <p:nvPr/>
        </p:nvGrpSpPr>
        <p:grpSpPr>
          <a:xfrm>
            <a:off x="7157116" y="1001203"/>
            <a:ext cx="1910401" cy="1625247"/>
            <a:chOff x="2583100" y="2973775"/>
            <a:chExt cx="461550" cy="437200"/>
          </a:xfrm>
        </p:grpSpPr>
        <p:sp>
          <p:nvSpPr>
            <p:cNvPr id="94" name="Shape 94"/>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844425" y="586850"/>
            <a:ext cx="7785600" cy="693000"/>
          </a:xfrm>
          <a:prstGeom prst="rect">
            <a:avLst/>
          </a:prstGeom>
        </p:spPr>
        <p:txBody>
          <a:bodyPr anchorCtr="0" anchor="t" bIns="91425" lIns="91425" rIns="91425" tIns="91425">
            <a:noAutofit/>
          </a:bodyPr>
          <a:lstStyle/>
          <a:p>
            <a:pPr lvl="0" rtl="0">
              <a:spcBef>
                <a:spcPts val="0"/>
              </a:spcBef>
              <a:buNone/>
            </a:pPr>
            <a:r>
              <a:rPr lang="en">
                <a:solidFill>
                  <a:schemeClr val="dk1"/>
                </a:solidFill>
              </a:rPr>
              <a:t>¿Qué es la </a:t>
            </a:r>
            <a:r>
              <a:rPr lang="en">
                <a:solidFill>
                  <a:srgbClr val="FF004E"/>
                </a:solidFill>
              </a:rPr>
              <a:t>lógica</a:t>
            </a:r>
            <a:r>
              <a:rPr lang="en">
                <a:solidFill>
                  <a:schemeClr val="dk1"/>
                </a:solidFill>
              </a:rPr>
              <a:t>?</a:t>
            </a:r>
          </a:p>
        </p:txBody>
      </p:sp>
      <p:sp>
        <p:nvSpPr>
          <p:cNvPr id="325" name="Shape 325"/>
          <p:cNvSpPr txBox="1"/>
          <p:nvPr>
            <p:ph idx="1" type="body"/>
          </p:nvPr>
        </p:nvSpPr>
        <p:spPr>
          <a:xfrm>
            <a:off x="598350" y="1356100"/>
            <a:ext cx="8031600" cy="693000"/>
          </a:xfrm>
          <a:prstGeom prst="rect">
            <a:avLst/>
          </a:prstGeom>
        </p:spPr>
        <p:txBody>
          <a:bodyPr anchorCtr="0" anchor="t" bIns="91425" lIns="91425" rIns="91425" tIns="91425">
            <a:noAutofit/>
          </a:bodyPr>
          <a:lstStyle/>
          <a:p>
            <a:pPr indent="-228600" lvl="0" marL="457200" rtl="0">
              <a:spcBef>
                <a:spcPts val="0"/>
              </a:spcBef>
            </a:pPr>
            <a:r>
              <a:rPr lang="en" sz="1700"/>
              <a:t>Más que una ciencia es un lenguaje, el cual también tiene sus reglas gramaticales. </a:t>
            </a:r>
          </a:p>
          <a:p>
            <a:pPr lvl="0" rtl="0">
              <a:spcBef>
                <a:spcPts val="0"/>
              </a:spcBef>
              <a:buNone/>
            </a:pPr>
            <a:r>
              <a:t/>
            </a:r>
            <a:endParaRPr sz="1700"/>
          </a:p>
          <a:p>
            <a:pPr lvl="0" marR="0" rtl="0" algn="l">
              <a:lnSpc>
                <a:spcPct val="115000"/>
              </a:lnSpc>
              <a:spcBef>
                <a:spcPts val="0"/>
              </a:spcBef>
              <a:spcAft>
                <a:spcPts val="0"/>
              </a:spcAft>
              <a:buNone/>
            </a:pPr>
            <a:r>
              <a:t/>
            </a:r>
            <a:endParaRPr/>
          </a:p>
          <a:p>
            <a:pPr lvl="0" rtl="0">
              <a:lnSpc>
                <a:spcPct val="115000"/>
              </a:lnSpc>
              <a:spcBef>
                <a:spcPts val="0"/>
              </a:spcBef>
              <a:buNone/>
            </a:pPr>
            <a:r>
              <a:t/>
            </a:r>
            <a:endParaRPr/>
          </a:p>
        </p:txBody>
      </p:sp>
      <p:sp>
        <p:nvSpPr>
          <p:cNvPr id="326" name="Shape 326"/>
          <p:cNvSpPr txBox="1"/>
          <p:nvPr>
            <p:ph type="title"/>
          </p:nvPr>
        </p:nvSpPr>
        <p:spPr>
          <a:xfrm>
            <a:off x="996750" y="2500550"/>
            <a:ext cx="7785600" cy="693000"/>
          </a:xfrm>
          <a:prstGeom prst="rect">
            <a:avLst/>
          </a:prstGeom>
        </p:spPr>
        <p:txBody>
          <a:bodyPr anchorCtr="0" anchor="t" bIns="91425" lIns="91425" rIns="91425" tIns="91425">
            <a:noAutofit/>
          </a:bodyPr>
          <a:lstStyle/>
          <a:p>
            <a:pPr lvl="0" rtl="0">
              <a:spcBef>
                <a:spcPts val="0"/>
              </a:spcBef>
              <a:buNone/>
            </a:pPr>
            <a:r>
              <a:rPr lang="en">
                <a:solidFill>
                  <a:schemeClr val="dk1"/>
                </a:solidFill>
              </a:rPr>
              <a:t>¿Qué es un </a:t>
            </a:r>
            <a:r>
              <a:rPr lang="en">
                <a:solidFill>
                  <a:srgbClr val="FF004E"/>
                </a:solidFill>
              </a:rPr>
              <a:t>algoritmo</a:t>
            </a:r>
            <a:r>
              <a:rPr lang="en">
                <a:solidFill>
                  <a:schemeClr val="dk1"/>
                </a:solidFill>
              </a:rPr>
              <a:t>?</a:t>
            </a:r>
          </a:p>
        </p:txBody>
      </p:sp>
      <p:sp>
        <p:nvSpPr>
          <p:cNvPr id="327" name="Shape 327"/>
          <p:cNvSpPr txBox="1"/>
          <p:nvPr>
            <p:ph idx="1" type="body"/>
          </p:nvPr>
        </p:nvSpPr>
        <p:spPr>
          <a:xfrm>
            <a:off x="750750" y="3261100"/>
            <a:ext cx="8031600" cy="693000"/>
          </a:xfrm>
          <a:prstGeom prst="rect">
            <a:avLst/>
          </a:prstGeom>
        </p:spPr>
        <p:txBody>
          <a:bodyPr anchorCtr="0" anchor="t" bIns="91425" lIns="91425" rIns="91425" tIns="91425">
            <a:noAutofit/>
          </a:bodyPr>
          <a:lstStyle/>
          <a:p>
            <a:pPr indent="-336550" lvl="0" marL="457200" rtl="0">
              <a:lnSpc>
                <a:spcPct val="115000"/>
              </a:lnSpc>
              <a:spcBef>
                <a:spcPts val="0"/>
              </a:spcBef>
              <a:buSzPct val="100000"/>
            </a:pPr>
            <a:r>
              <a:rPr lang="en" sz="1700"/>
              <a:t>Conjunto de pasos finitos para ejecutar alguna acción y/o proceso.</a:t>
            </a:r>
          </a:p>
          <a:p>
            <a:pPr lvl="0" rtl="0">
              <a:spcBef>
                <a:spcPts val="0"/>
              </a:spcBef>
              <a:buNone/>
            </a:pPr>
            <a:r>
              <a:t/>
            </a:r>
            <a:endParaRPr sz="1700"/>
          </a:p>
          <a:p>
            <a:pPr lvl="0" marR="0" rtl="0" algn="l">
              <a:lnSpc>
                <a:spcPct val="115000"/>
              </a:lnSpc>
              <a:spcBef>
                <a:spcPts val="0"/>
              </a:spcBef>
              <a:spcAft>
                <a:spcPts val="0"/>
              </a:spcAft>
              <a:buNone/>
            </a:pPr>
            <a:r>
              <a:t/>
            </a:r>
            <a:endParaRPr/>
          </a:p>
          <a:p>
            <a:pPr lvl="0" rtl="0">
              <a:lnSpc>
                <a:spcPct val="115000"/>
              </a:lnSpc>
              <a:spcBef>
                <a:spcPts val="0"/>
              </a:spcBef>
              <a:buNone/>
            </a:pPr>
            <a:r>
              <a:t/>
            </a:r>
            <a:endParaRPr/>
          </a:p>
        </p:txBody>
      </p:sp>
      <p:cxnSp>
        <p:nvCxnSpPr>
          <p:cNvPr id="328" name="Shape 328"/>
          <p:cNvCxnSpPr/>
          <p:nvPr/>
        </p:nvCxnSpPr>
        <p:spPr>
          <a:xfrm>
            <a:off x="598350" y="2393400"/>
            <a:ext cx="0" cy="678900"/>
          </a:xfrm>
          <a:prstGeom prst="straightConnector1">
            <a:avLst/>
          </a:prstGeom>
          <a:noFill/>
          <a:ln cap="flat" cmpd="sng" w="38100">
            <a:solidFill>
              <a:srgbClr val="FF004E"/>
            </a:solidFill>
            <a:prstDash val="solid"/>
            <a:round/>
            <a:headEnd len="lg" w="lg" type="none"/>
            <a:tailEnd len="lg" w="lg" type="non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844425" y="586850"/>
            <a:ext cx="7785600" cy="693000"/>
          </a:xfrm>
          <a:prstGeom prst="rect">
            <a:avLst/>
          </a:prstGeom>
        </p:spPr>
        <p:txBody>
          <a:bodyPr anchorCtr="0" anchor="t" bIns="91425" lIns="91425" rIns="91425" tIns="91425">
            <a:noAutofit/>
          </a:bodyPr>
          <a:lstStyle/>
          <a:p>
            <a:pPr lvl="0" rtl="0">
              <a:spcBef>
                <a:spcPts val="0"/>
              </a:spcBef>
              <a:buNone/>
            </a:pPr>
            <a:r>
              <a:rPr lang="en">
                <a:solidFill>
                  <a:schemeClr val="dk1"/>
                </a:solidFill>
              </a:rPr>
              <a:t>¿Para que me sirve un  </a:t>
            </a:r>
            <a:r>
              <a:rPr lang="en">
                <a:solidFill>
                  <a:srgbClr val="FF004E"/>
                </a:solidFill>
              </a:rPr>
              <a:t>algoritmo</a:t>
            </a:r>
            <a:r>
              <a:rPr lang="en">
                <a:solidFill>
                  <a:schemeClr val="dk1"/>
                </a:solidFill>
              </a:rPr>
              <a:t>?</a:t>
            </a:r>
          </a:p>
        </p:txBody>
      </p:sp>
      <p:sp>
        <p:nvSpPr>
          <p:cNvPr id="334" name="Shape 334"/>
          <p:cNvSpPr txBox="1"/>
          <p:nvPr>
            <p:ph idx="1" type="body"/>
          </p:nvPr>
        </p:nvSpPr>
        <p:spPr>
          <a:xfrm>
            <a:off x="598350" y="1203700"/>
            <a:ext cx="8031600" cy="1534800"/>
          </a:xfrm>
          <a:prstGeom prst="rect">
            <a:avLst/>
          </a:prstGeom>
        </p:spPr>
        <p:txBody>
          <a:bodyPr anchorCtr="0" anchor="t" bIns="91425" lIns="91425" rIns="91425" tIns="91425">
            <a:noAutofit/>
          </a:bodyPr>
          <a:lstStyle/>
          <a:p>
            <a:pPr indent="-228600" lvl="0" marL="457200" rtl="0">
              <a:spcBef>
                <a:spcPts val="0"/>
              </a:spcBef>
            </a:pPr>
            <a:r>
              <a:rPr lang="en" sz="1700"/>
              <a:t>Organizar las ideas que se tienen para la solución de un problema, dándoles un orden lógico. </a:t>
            </a:r>
          </a:p>
          <a:p>
            <a:pPr indent="-228600" lvl="0" marL="457200" rtl="0">
              <a:spcBef>
                <a:spcPts val="0"/>
              </a:spcBef>
            </a:pPr>
            <a:r>
              <a:rPr lang="en" sz="1700"/>
              <a:t>Los algoritmos pueden ser representado de dos formas: </a:t>
            </a:r>
          </a:p>
          <a:p>
            <a:pPr indent="-228600" lvl="1" marL="914400" rtl="0">
              <a:spcBef>
                <a:spcPts val="0"/>
              </a:spcBef>
            </a:pPr>
            <a:r>
              <a:rPr lang="en" sz="1700"/>
              <a:t>Diagrama de flujo</a:t>
            </a:r>
          </a:p>
          <a:p>
            <a:pPr indent="-228600" lvl="1" marL="914400" rtl="0">
              <a:spcBef>
                <a:spcPts val="0"/>
              </a:spcBef>
            </a:pPr>
            <a:r>
              <a:rPr lang="en" sz="1700"/>
              <a:t>Pseudocódigo.</a:t>
            </a:r>
          </a:p>
          <a:p>
            <a:pPr lvl="0" rtl="0">
              <a:spcBef>
                <a:spcPts val="0"/>
              </a:spcBef>
              <a:buNone/>
            </a:pPr>
            <a:r>
              <a:t/>
            </a:r>
            <a:endParaRPr sz="1700"/>
          </a:p>
          <a:p>
            <a:pPr lvl="0" rtl="0">
              <a:spcBef>
                <a:spcPts val="0"/>
              </a:spcBef>
              <a:buNone/>
            </a:pPr>
            <a:r>
              <a:t/>
            </a:r>
            <a:endParaRPr sz="1700"/>
          </a:p>
          <a:p>
            <a:pPr lvl="0" marR="0" rtl="0" algn="l">
              <a:lnSpc>
                <a:spcPct val="115000"/>
              </a:lnSpc>
              <a:spcBef>
                <a:spcPts val="0"/>
              </a:spcBef>
              <a:spcAft>
                <a:spcPts val="0"/>
              </a:spcAft>
              <a:buNone/>
            </a:pPr>
            <a:r>
              <a:t/>
            </a:r>
            <a:endParaRPr/>
          </a:p>
          <a:p>
            <a:pPr lvl="0" rtl="0">
              <a:lnSpc>
                <a:spcPct val="115000"/>
              </a:lnSpc>
              <a:spcBef>
                <a:spcPts val="0"/>
              </a:spcBef>
              <a:buNone/>
            </a:pPr>
            <a:r>
              <a:t/>
            </a:r>
            <a:endParaRPr/>
          </a:p>
        </p:txBody>
      </p:sp>
      <p:pic>
        <p:nvPicPr>
          <p:cNvPr id="335" name="Shape 335"/>
          <p:cNvPicPr preferRelativeResize="0"/>
          <p:nvPr/>
        </p:nvPicPr>
        <p:blipFill>
          <a:blip r:embed="rId3">
            <a:alphaModFix/>
          </a:blip>
          <a:stretch>
            <a:fillRect/>
          </a:stretch>
        </p:blipFill>
        <p:spPr>
          <a:xfrm>
            <a:off x="5139150" y="2941175"/>
            <a:ext cx="3329799" cy="2040849"/>
          </a:xfrm>
          <a:prstGeom prst="rect">
            <a:avLst/>
          </a:prstGeom>
          <a:noFill/>
          <a:ln>
            <a:noFill/>
          </a:ln>
        </p:spPr>
      </p:pic>
      <p:sp>
        <p:nvSpPr>
          <p:cNvPr id="336" name="Shape 336"/>
          <p:cNvSpPr txBox="1"/>
          <p:nvPr/>
        </p:nvSpPr>
        <p:spPr>
          <a:xfrm>
            <a:off x="6032325" y="3509550"/>
            <a:ext cx="3000000" cy="494400"/>
          </a:xfrm>
          <a:prstGeom prst="rect">
            <a:avLst/>
          </a:prstGeom>
          <a:noFill/>
          <a:ln>
            <a:noFill/>
          </a:ln>
        </p:spPr>
        <p:txBody>
          <a:bodyPr anchorCtr="0" anchor="ctr" bIns="91425" lIns="91425" rIns="91425" tIns="91425">
            <a:noAutofit/>
          </a:bodyPr>
          <a:lstStyle/>
          <a:p>
            <a:pPr lvl="0" rtl="0">
              <a:spcBef>
                <a:spcPts val="0"/>
              </a:spcBef>
              <a:buNone/>
            </a:pPr>
            <a:r>
              <a:rPr lang="en" sz="1700">
                <a:solidFill>
                  <a:schemeClr val="dk1"/>
                </a:solidFill>
                <a:latin typeface="Titillium Web"/>
                <a:ea typeface="Titillium Web"/>
                <a:cs typeface="Titillium Web"/>
                <a:sym typeface="Titillium Web"/>
              </a:rPr>
              <a:t> </a:t>
            </a:r>
          </a:p>
        </p:txBody>
      </p:sp>
      <p:sp>
        <p:nvSpPr>
          <p:cNvPr id="337" name="Shape 337"/>
          <p:cNvSpPr txBox="1"/>
          <p:nvPr/>
        </p:nvSpPr>
        <p:spPr>
          <a:xfrm>
            <a:off x="5967625" y="2446775"/>
            <a:ext cx="1527599" cy="494400"/>
          </a:xfrm>
          <a:prstGeom prst="rect">
            <a:avLst/>
          </a:prstGeom>
          <a:noFill/>
          <a:ln>
            <a:noFill/>
          </a:ln>
        </p:spPr>
        <p:txBody>
          <a:bodyPr anchorCtr="0" anchor="ctr" bIns="91425" lIns="91425" rIns="91425" tIns="91425">
            <a:noAutofit/>
          </a:bodyPr>
          <a:lstStyle/>
          <a:p>
            <a:pPr indent="0" lvl="0" marL="0" rtl="0">
              <a:spcBef>
                <a:spcPts val="0"/>
              </a:spcBef>
              <a:buNone/>
            </a:pPr>
            <a:r>
              <a:rPr lang="en" sz="1700">
                <a:solidFill>
                  <a:srgbClr val="FF004E"/>
                </a:solidFill>
                <a:latin typeface="Titillium Web"/>
                <a:ea typeface="Titillium Web"/>
                <a:cs typeface="Titillium Web"/>
                <a:sym typeface="Titillium Web"/>
              </a:rPr>
              <a:t>Pseudocódigo</a:t>
            </a:r>
          </a:p>
        </p:txBody>
      </p:sp>
      <p:sp>
        <p:nvSpPr>
          <p:cNvPr id="338" name="Shape 338"/>
          <p:cNvSpPr txBox="1"/>
          <p:nvPr/>
        </p:nvSpPr>
        <p:spPr>
          <a:xfrm>
            <a:off x="149600" y="3714400"/>
            <a:ext cx="1461300" cy="494400"/>
          </a:xfrm>
          <a:prstGeom prst="rect">
            <a:avLst/>
          </a:prstGeom>
          <a:noFill/>
          <a:ln>
            <a:noFill/>
          </a:ln>
        </p:spPr>
        <p:txBody>
          <a:bodyPr anchorCtr="0" anchor="ctr" bIns="91425" lIns="91425" rIns="91425" tIns="91425">
            <a:noAutofit/>
          </a:bodyPr>
          <a:lstStyle/>
          <a:p>
            <a:pPr indent="0" lvl="0" marL="0" rtl="0" algn="r">
              <a:spcBef>
                <a:spcPts val="0"/>
              </a:spcBef>
              <a:buNone/>
            </a:pPr>
            <a:r>
              <a:rPr lang="en" sz="1700">
                <a:solidFill>
                  <a:srgbClr val="FF004E"/>
                </a:solidFill>
                <a:latin typeface="Titillium Web"/>
                <a:ea typeface="Titillium Web"/>
                <a:cs typeface="Titillium Web"/>
                <a:sym typeface="Titillium Web"/>
              </a:rPr>
              <a:t>Diagrama </a:t>
            </a:r>
          </a:p>
          <a:p>
            <a:pPr indent="0" lvl="0" marL="0" rtl="0" algn="r">
              <a:spcBef>
                <a:spcPts val="0"/>
              </a:spcBef>
              <a:buNone/>
            </a:pPr>
            <a:r>
              <a:rPr lang="en" sz="1700">
                <a:solidFill>
                  <a:srgbClr val="FF004E"/>
                </a:solidFill>
                <a:latin typeface="Titillium Web"/>
                <a:ea typeface="Titillium Web"/>
                <a:cs typeface="Titillium Web"/>
                <a:sym typeface="Titillium Web"/>
              </a:rPr>
              <a:t>de flujo</a:t>
            </a:r>
          </a:p>
        </p:txBody>
      </p:sp>
      <p:pic>
        <p:nvPicPr>
          <p:cNvPr id="339" name="Shape 339"/>
          <p:cNvPicPr preferRelativeResize="0"/>
          <p:nvPr/>
        </p:nvPicPr>
        <p:blipFill>
          <a:blip r:embed="rId4">
            <a:alphaModFix/>
          </a:blip>
          <a:stretch>
            <a:fillRect/>
          </a:stretch>
        </p:blipFill>
        <p:spPr>
          <a:xfrm>
            <a:off x="1981975" y="2864112"/>
            <a:ext cx="1609649" cy="219497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844425" y="586850"/>
            <a:ext cx="7785600" cy="693000"/>
          </a:xfrm>
          <a:prstGeom prst="rect">
            <a:avLst/>
          </a:prstGeom>
        </p:spPr>
        <p:txBody>
          <a:bodyPr anchorCtr="0" anchor="t" bIns="91425" lIns="91425" rIns="91425" tIns="91425">
            <a:noAutofit/>
          </a:bodyPr>
          <a:lstStyle/>
          <a:p>
            <a:pPr lvl="0" rtl="0">
              <a:spcBef>
                <a:spcPts val="0"/>
              </a:spcBef>
              <a:buNone/>
            </a:pPr>
            <a:r>
              <a:rPr lang="en">
                <a:solidFill>
                  <a:schemeClr val="dk1"/>
                </a:solidFill>
              </a:rPr>
              <a:t>¿Para que me sirve un  </a:t>
            </a:r>
            <a:r>
              <a:rPr lang="en">
                <a:solidFill>
                  <a:srgbClr val="FF004E"/>
                </a:solidFill>
              </a:rPr>
              <a:t>algoritmo</a:t>
            </a:r>
            <a:r>
              <a:rPr lang="en">
                <a:solidFill>
                  <a:schemeClr val="dk1"/>
                </a:solidFill>
              </a:rPr>
              <a:t>?</a:t>
            </a:r>
          </a:p>
        </p:txBody>
      </p:sp>
      <p:sp>
        <p:nvSpPr>
          <p:cNvPr id="345" name="Shape 345"/>
          <p:cNvSpPr txBox="1"/>
          <p:nvPr>
            <p:ph idx="1" type="body"/>
          </p:nvPr>
        </p:nvSpPr>
        <p:spPr>
          <a:xfrm>
            <a:off x="598350" y="1356100"/>
            <a:ext cx="8031600" cy="2015400"/>
          </a:xfrm>
          <a:prstGeom prst="rect">
            <a:avLst/>
          </a:prstGeom>
        </p:spPr>
        <p:txBody>
          <a:bodyPr anchorCtr="0" anchor="t" bIns="91425" lIns="91425" rIns="91425" tIns="91425">
            <a:noAutofit/>
          </a:bodyPr>
          <a:lstStyle/>
          <a:p>
            <a:pPr indent="-228600" lvl="0" marL="457200" rtl="0">
              <a:spcBef>
                <a:spcPts val="0"/>
              </a:spcBef>
            </a:pPr>
            <a:r>
              <a:rPr lang="en" sz="1700"/>
              <a:t>Gran importancia tanto para informática, robótica y ciencias de la computación</a:t>
            </a:r>
          </a:p>
          <a:p>
            <a:pPr indent="-228600" lvl="0" marL="457200" rtl="0">
              <a:spcBef>
                <a:spcPts val="0"/>
              </a:spcBef>
            </a:pPr>
            <a:r>
              <a:rPr lang="en" sz="1700"/>
              <a:t>Se llega a un orden de ideas y a un proceso correcto en la elaboración de maquinarias y robots.</a:t>
            </a:r>
          </a:p>
          <a:p>
            <a:pPr indent="-228600" lvl="0" marL="457200" rtl="0">
              <a:spcBef>
                <a:spcPts val="0"/>
              </a:spcBef>
            </a:pPr>
            <a:r>
              <a:rPr lang="en" sz="1700"/>
              <a:t>Los algoritmos conllevan a llevar un proceso y un orden de ideas en todos los aspectos, pues cada actividad por mínima que sea requiere un orden que se da por medio de los grandes algoritmos que creamos asi sean mentales.</a:t>
            </a:r>
          </a:p>
          <a:p>
            <a:pPr lvl="0" rtl="0">
              <a:spcBef>
                <a:spcPts val="0"/>
              </a:spcBef>
              <a:buNone/>
            </a:pPr>
            <a:r>
              <a:t/>
            </a:r>
            <a:endParaRPr sz="1700"/>
          </a:p>
          <a:p>
            <a:pPr lvl="0" marR="0" rtl="0" algn="l">
              <a:lnSpc>
                <a:spcPct val="115000"/>
              </a:lnSpc>
              <a:spcBef>
                <a:spcPts val="0"/>
              </a:spcBef>
              <a:spcAft>
                <a:spcPts val="0"/>
              </a:spcAft>
              <a:buNone/>
            </a:pPr>
            <a:r>
              <a:t/>
            </a:r>
            <a:endParaRPr/>
          </a:p>
          <a:p>
            <a:pPr lvl="0" rtl="0">
              <a:lnSpc>
                <a:spcPct val="115000"/>
              </a:lnSpc>
              <a:spcBef>
                <a:spcPts val="0"/>
              </a:spcBef>
              <a:buNone/>
            </a:pPr>
            <a:r>
              <a:t/>
            </a:r>
            <a:endParaRPr/>
          </a:p>
        </p:txBody>
      </p:sp>
      <p:grpSp>
        <p:nvGrpSpPr>
          <p:cNvPr id="346" name="Shape 346"/>
          <p:cNvGrpSpPr/>
          <p:nvPr/>
        </p:nvGrpSpPr>
        <p:grpSpPr>
          <a:xfrm>
            <a:off x="2682628" y="3562383"/>
            <a:ext cx="1063853" cy="1028561"/>
            <a:chOff x="576250" y="4319400"/>
            <a:chExt cx="442075" cy="442050"/>
          </a:xfrm>
        </p:grpSpPr>
        <p:sp>
          <p:nvSpPr>
            <p:cNvPr id="347" name="Shape 347"/>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8" name="Shape 348"/>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51" name="Shape 351"/>
          <p:cNvGrpSpPr/>
          <p:nvPr/>
        </p:nvGrpSpPr>
        <p:grpSpPr>
          <a:xfrm>
            <a:off x="4019837" y="3550542"/>
            <a:ext cx="1104329" cy="1040414"/>
            <a:chOff x="5268225" y="4341925"/>
            <a:chExt cx="468850" cy="387275"/>
          </a:xfrm>
        </p:grpSpPr>
        <p:sp>
          <p:nvSpPr>
            <p:cNvPr id="352" name="Shape 352"/>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3" name="Shape 353"/>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4" name="Shape 354"/>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5" name="Shape 355"/>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6" name="Shape 356"/>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7" name="Shape 357"/>
            <p:cNvSpPr/>
            <p:nvPr/>
          </p:nvSpPr>
          <p:spPr>
            <a:xfrm>
              <a:off x="5447225" y="4615925"/>
              <a:ext cx="110850" cy="25"/>
            </a:xfrm>
            <a:custGeom>
              <a:pathLst>
                <a:path extrusionOk="0" fill="none" h="1" w="4434">
                  <a:moveTo>
                    <a:pt x="1" y="0"/>
                  </a:moveTo>
                  <a:lnTo>
                    <a:pt x="4434"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8" name="Shape 358"/>
            <p:cNvSpPr/>
            <p:nvPr/>
          </p:nvSpPr>
          <p:spPr>
            <a:xfrm>
              <a:off x="5439925" y="4589125"/>
              <a:ext cx="125450" cy="25"/>
            </a:xfrm>
            <a:custGeom>
              <a:pathLst>
                <a:path extrusionOk="0" fill="none" h="1" w="5018">
                  <a:moveTo>
                    <a:pt x="1" y="0"/>
                  </a:moveTo>
                  <a:lnTo>
                    <a:pt x="5018"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9" name="Shape 359"/>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60" name="Shape 360"/>
          <p:cNvGrpSpPr/>
          <p:nvPr/>
        </p:nvGrpSpPr>
        <p:grpSpPr>
          <a:xfrm>
            <a:off x="5397512" y="3563173"/>
            <a:ext cx="1023206" cy="1015158"/>
            <a:chOff x="5964175" y="4329750"/>
            <a:chExt cx="421350" cy="421350"/>
          </a:xfrm>
        </p:grpSpPr>
        <p:sp>
          <p:nvSpPr>
            <p:cNvPr id="361" name="Shape 361"/>
            <p:cNvSpPr/>
            <p:nvPr/>
          </p:nvSpPr>
          <p:spPr>
            <a:xfrm>
              <a:off x="5964175" y="4329750"/>
              <a:ext cx="421350" cy="421350"/>
            </a:xfrm>
            <a:custGeom>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2" name="Shape 362"/>
            <p:cNvSpPr/>
            <p:nvPr/>
          </p:nvSpPr>
          <p:spPr>
            <a:xfrm>
              <a:off x="6322800" y="4360800"/>
              <a:ext cx="31675" cy="30475"/>
            </a:xfrm>
            <a:custGeom>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844425" y="651100"/>
            <a:ext cx="3965399" cy="617399"/>
          </a:xfrm>
          <a:prstGeom prst="rect">
            <a:avLst/>
          </a:prstGeom>
        </p:spPr>
        <p:txBody>
          <a:bodyPr anchorCtr="0" anchor="t" bIns="91425" lIns="91425" rIns="91425" tIns="91425">
            <a:noAutofit/>
          </a:bodyPr>
          <a:lstStyle/>
          <a:p>
            <a:pPr lvl="0" rtl="0">
              <a:spcBef>
                <a:spcPts val="0"/>
              </a:spcBef>
              <a:buNone/>
            </a:pPr>
            <a:r>
              <a:rPr lang="en"/>
              <a:t>Partes de un algoritmo</a:t>
            </a:r>
          </a:p>
          <a:p>
            <a:pPr lvl="0">
              <a:spcBef>
                <a:spcPts val="0"/>
              </a:spcBef>
              <a:buNone/>
            </a:pPr>
            <a:r>
              <a:t/>
            </a:r>
            <a:endParaRPr/>
          </a:p>
        </p:txBody>
      </p:sp>
      <p:sp>
        <p:nvSpPr>
          <p:cNvPr id="368" name="Shape 368"/>
          <p:cNvSpPr txBox="1"/>
          <p:nvPr>
            <p:ph idx="1" type="body"/>
          </p:nvPr>
        </p:nvSpPr>
        <p:spPr>
          <a:xfrm>
            <a:off x="844425" y="1433925"/>
            <a:ext cx="7751099" cy="3148499"/>
          </a:xfrm>
          <a:prstGeom prst="rect">
            <a:avLst/>
          </a:prstGeom>
        </p:spPr>
        <p:txBody>
          <a:bodyPr anchorCtr="0" anchor="t" bIns="91425" lIns="91425" rIns="91425" tIns="91425">
            <a:noAutofit/>
          </a:bodyPr>
          <a:lstStyle/>
          <a:p>
            <a:pPr lvl="0" rtl="0">
              <a:lnSpc>
                <a:spcPct val="115000"/>
              </a:lnSpc>
              <a:spcBef>
                <a:spcPts val="0"/>
              </a:spcBef>
              <a:buClr>
                <a:schemeClr val="dk1"/>
              </a:buClr>
              <a:buSzPct val="64705"/>
              <a:buFont typeface="Arial"/>
              <a:buNone/>
            </a:pPr>
            <a:r>
              <a:rPr lang="en" sz="1700"/>
              <a:t>Todo algoritmo debe tener las siguientes partes:</a:t>
            </a:r>
          </a:p>
          <a:p>
            <a:pPr indent="-336550" lvl="0" marL="457200" rtl="0">
              <a:spcBef>
                <a:spcPts val="0"/>
              </a:spcBef>
              <a:buSzPct val="100000"/>
            </a:pPr>
            <a:r>
              <a:rPr i="1" lang="en" sz="1700">
                <a:solidFill>
                  <a:srgbClr val="FF004E"/>
                </a:solidFill>
              </a:rPr>
              <a:t>Entrada de datos: </a:t>
            </a:r>
            <a:r>
              <a:rPr lang="en" sz="1700"/>
              <a:t>son los datos necesarios que el algoritmo necesita para ser ejecutado.</a:t>
            </a:r>
          </a:p>
          <a:p>
            <a:pPr indent="-336550" lvl="0" marL="457200" rtl="0">
              <a:spcBef>
                <a:spcPts val="0"/>
              </a:spcBef>
              <a:buSzPct val="100000"/>
            </a:pPr>
            <a:r>
              <a:rPr i="1" lang="en" sz="1700">
                <a:solidFill>
                  <a:srgbClr val="FF004E"/>
                </a:solidFill>
              </a:rPr>
              <a:t>Proceso: </a:t>
            </a:r>
            <a:r>
              <a:rPr lang="en" sz="1700"/>
              <a:t>es la secuencia de pasos para ejecutar el algoritmo.</a:t>
            </a:r>
          </a:p>
          <a:p>
            <a:pPr indent="-336550" lvl="0" marL="457200" rtl="0">
              <a:spcBef>
                <a:spcPts val="0"/>
              </a:spcBef>
              <a:buSzPct val="100000"/>
            </a:pPr>
            <a:r>
              <a:rPr i="1" lang="en" sz="1700">
                <a:solidFill>
                  <a:srgbClr val="FF004E"/>
                </a:solidFill>
              </a:rPr>
              <a:t>Salida de resultados: </a:t>
            </a:r>
            <a:r>
              <a:rPr lang="en" sz="1700"/>
              <a:t>son los datos obtenidos después de la ejecución del algoritmo.</a:t>
            </a:r>
          </a:p>
          <a:p>
            <a:pPr lvl="0">
              <a:spcBef>
                <a:spcPts val="0"/>
              </a:spcBef>
              <a:buNone/>
            </a:pPr>
            <a:r>
              <a:t/>
            </a:r>
            <a:endParaRPr/>
          </a:p>
        </p:txBody>
      </p:sp>
      <p:pic>
        <p:nvPicPr>
          <p:cNvPr id="369" name="Shape 369"/>
          <p:cNvPicPr preferRelativeResize="0"/>
          <p:nvPr/>
        </p:nvPicPr>
        <p:blipFill>
          <a:blip r:embed="rId3">
            <a:alphaModFix/>
          </a:blip>
          <a:stretch>
            <a:fillRect/>
          </a:stretch>
        </p:blipFill>
        <p:spPr>
          <a:xfrm>
            <a:off x="1648275" y="3432525"/>
            <a:ext cx="6038225" cy="15728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844425" y="644375"/>
            <a:ext cx="5357699" cy="635399"/>
          </a:xfrm>
          <a:prstGeom prst="rect">
            <a:avLst/>
          </a:prstGeom>
        </p:spPr>
        <p:txBody>
          <a:bodyPr anchorCtr="0" anchor="t" bIns="91425" lIns="91425" rIns="91425" tIns="91425">
            <a:noAutofit/>
          </a:bodyPr>
          <a:lstStyle/>
          <a:p>
            <a:pPr lvl="0" rtl="0">
              <a:spcBef>
                <a:spcPts val="0"/>
              </a:spcBef>
              <a:buNone/>
            </a:pPr>
            <a:r>
              <a:rPr lang="en"/>
              <a:t>Características de un algoritmo:</a:t>
            </a:r>
          </a:p>
          <a:p>
            <a:pPr lvl="0">
              <a:spcBef>
                <a:spcPts val="0"/>
              </a:spcBef>
              <a:buNone/>
            </a:pPr>
            <a:r>
              <a:t/>
            </a:r>
            <a:endParaRPr/>
          </a:p>
        </p:txBody>
      </p:sp>
      <p:sp>
        <p:nvSpPr>
          <p:cNvPr id="375" name="Shape 375"/>
          <p:cNvSpPr txBox="1"/>
          <p:nvPr>
            <p:ph idx="1" type="body"/>
          </p:nvPr>
        </p:nvSpPr>
        <p:spPr>
          <a:xfrm>
            <a:off x="692025" y="1357725"/>
            <a:ext cx="4655700" cy="3148499"/>
          </a:xfrm>
          <a:prstGeom prst="rect">
            <a:avLst/>
          </a:prstGeom>
        </p:spPr>
        <p:txBody>
          <a:bodyPr anchorCtr="0" anchor="t" bIns="91425" lIns="91425" rIns="91425" tIns="91425">
            <a:noAutofit/>
          </a:bodyPr>
          <a:lstStyle/>
          <a:p>
            <a:pPr indent="-336550" lvl="0" marL="457200" rtl="0">
              <a:lnSpc>
                <a:spcPct val="115000"/>
              </a:lnSpc>
              <a:spcBef>
                <a:spcPts val="0"/>
              </a:spcBef>
              <a:buSzPct val="100000"/>
            </a:pPr>
            <a:r>
              <a:rPr lang="en" sz="1700">
                <a:solidFill>
                  <a:srgbClr val="FF004E"/>
                </a:solidFill>
              </a:rPr>
              <a:t>Finitos: </a:t>
            </a:r>
            <a:r>
              <a:rPr lang="en" sz="1700"/>
              <a:t>Deben tener un final bien establecido.</a:t>
            </a:r>
          </a:p>
          <a:p>
            <a:pPr indent="-336550" lvl="0" marL="457200" rtl="0">
              <a:spcBef>
                <a:spcPts val="0"/>
              </a:spcBef>
              <a:buSzPct val="100000"/>
            </a:pPr>
            <a:r>
              <a:rPr lang="en" sz="1700">
                <a:solidFill>
                  <a:srgbClr val="FF004E"/>
                </a:solidFill>
              </a:rPr>
              <a:t>Generales para el propósito que son creados: </a:t>
            </a:r>
            <a:r>
              <a:rPr lang="en" sz="1700"/>
              <a:t>Deben funcionar siempre (si hago un algoritmo para plantar un planta de ornato, debe funcionar para cualquier planta de ornato, lo mismo si hago un algoritmo para enviar un mensaje a un contacto).</a:t>
            </a:r>
          </a:p>
          <a:p>
            <a:pPr indent="-336550" lvl="0" marL="457200" rtl="0">
              <a:spcBef>
                <a:spcPts val="0"/>
              </a:spcBef>
              <a:buSzPct val="100000"/>
            </a:pPr>
            <a:r>
              <a:rPr lang="en" sz="1700">
                <a:solidFill>
                  <a:srgbClr val="FF004E"/>
                </a:solidFill>
              </a:rPr>
              <a:t>Claros y precisos:</a:t>
            </a:r>
            <a:r>
              <a:rPr lang="en" sz="1700"/>
              <a:t> Se debe especificar con detalle cada instrucción.</a:t>
            </a:r>
          </a:p>
          <a:p>
            <a:pPr indent="-336550" lvl="0" marL="457200" rtl="0">
              <a:spcBef>
                <a:spcPts val="0"/>
              </a:spcBef>
              <a:buSzPct val="100000"/>
            </a:pPr>
            <a:r>
              <a:rPr lang="en" sz="1700">
                <a:solidFill>
                  <a:srgbClr val="FF004E"/>
                </a:solidFill>
              </a:rPr>
              <a:t>Exento de ambigüedades:</a:t>
            </a:r>
            <a:r>
              <a:rPr lang="en" sz="1700"/>
              <a:t> No debe dar lugar a malos entendidos.</a:t>
            </a:r>
          </a:p>
          <a:p>
            <a:pPr indent="-336550" lvl="0" marL="457200" rtl="0">
              <a:spcBef>
                <a:spcPts val="0"/>
              </a:spcBef>
              <a:buSzPct val="100000"/>
            </a:pPr>
            <a:r>
              <a:rPr lang="en" sz="1700">
                <a:solidFill>
                  <a:srgbClr val="FF004E"/>
                </a:solidFill>
              </a:rPr>
              <a:t>Numerados:</a:t>
            </a:r>
            <a:r>
              <a:rPr lang="en" sz="1700"/>
              <a:t> Deben llevar un orden.</a:t>
            </a:r>
          </a:p>
        </p:txBody>
      </p:sp>
      <p:pic>
        <p:nvPicPr>
          <p:cNvPr id="376" name="Shape 376"/>
          <p:cNvPicPr preferRelativeResize="0"/>
          <p:nvPr/>
        </p:nvPicPr>
        <p:blipFill>
          <a:blip r:embed="rId3">
            <a:alphaModFix/>
          </a:blip>
          <a:stretch>
            <a:fillRect/>
          </a:stretch>
        </p:blipFill>
        <p:spPr>
          <a:xfrm>
            <a:off x="5698650" y="644374"/>
            <a:ext cx="3063075" cy="4176924"/>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844425" y="422500"/>
            <a:ext cx="3226800" cy="857400"/>
          </a:xfrm>
          <a:prstGeom prst="rect">
            <a:avLst/>
          </a:prstGeom>
        </p:spPr>
        <p:txBody>
          <a:bodyPr anchorCtr="0" anchor="t" bIns="91425" lIns="91425" rIns="91425" tIns="91425">
            <a:noAutofit/>
          </a:bodyPr>
          <a:lstStyle/>
          <a:p>
            <a:pPr lvl="0">
              <a:spcBef>
                <a:spcPts val="0"/>
              </a:spcBef>
              <a:buNone/>
            </a:pPr>
            <a:r>
              <a:rPr lang="en"/>
              <a:t>Ejemplos</a:t>
            </a:r>
          </a:p>
        </p:txBody>
      </p:sp>
      <p:sp>
        <p:nvSpPr>
          <p:cNvPr id="382" name="Shape 382"/>
          <p:cNvSpPr txBox="1"/>
          <p:nvPr>
            <p:ph idx="1" type="body"/>
          </p:nvPr>
        </p:nvSpPr>
        <p:spPr>
          <a:xfrm>
            <a:off x="844425" y="1586325"/>
            <a:ext cx="5971499" cy="3148499"/>
          </a:xfrm>
          <a:prstGeom prst="rect">
            <a:avLst/>
          </a:prstGeom>
        </p:spPr>
        <p:txBody>
          <a:bodyPr anchorCtr="0" anchor="t" bIns="91425" lIns="91425" rIns="91425" tIns="91425">
            <a:noAutofit/>
          </a:bodyPr>
          <a:lstStyle/>
          <a:p>
            <a:pPr indent="-228600" lvl="0" marL="457200" rtl="0">
              <a:spcBef>
                <a:spcPts val="0"/>
              </a:spcBef>
            </a:pPr>
            <a:r>
              <a:rPr lang="en"/>
              <a:t>Recetas</a:t>
            </a:r>
          </a:p>
          <a:p>
            <a:pPr indent="-228600" lvl="0" marL="457200" rtl="0">
              <a:spcBef>
                <a:spcPts val="0"/>
              </a:spcBef>
            </a:pPr>
            <a:r>
              <a:rPr lang="en"/>
              <a:t>Lavarse los dientes</a:t>
            </a:r>
          </a:p>
          <a:p>
            <a:pPr indent="-228600" lvl="0" marL="457200" rtl="0">
              <a:spcBef>
                <a:spcPts val="0"/>
              </a:spcBef>
            </a:pPr>
            <a:r>
              <a:rPr lang="en"/>
              <a:t>Cambiar un pañal</a:t>
            </a:r>
          </a:p>
          <a:p>
            <a:pPr indent="-228600" lvl="0" marL="457200" rtl="0">
              <a:spcBef>
                <a:spcPts val="0"/>
              </a:spcBef>
            </a:pPr>
            <a:r>
              <a:rPr lang="en"/>
              <a:t>Hacer café</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844425" y="422500"/>
            <a:ext cx="3226800" cy="857400"/>
          </a:xfrm>
          <a:prstGeom prst="rect">
            <a:avLst/>
          </a:prstGeom>
        </p:spPr>
        <p:txBody>
          <a:bodyPr anchorCtr="0" anchor="t" bIns="91425" lIns="91425" rIns="91425" tIns="91425">
            <a:noAutofit/>
          </a:bodyPr>
          <a:lstStyle/>
          <a:p>
            <a:pPr lvl="0">
              <a:spcBef>
                <a:spcPts val="0"/>
              </a:spcBef>
              <a:buNone/>
            </a:pPr>
            <a:r>
              <a:rPr lang="en"/>
              <a:t>Cierre</a:t>
            </a:r>
          </a:p>
        </p:txBody>
      </p:sp>
      <p:sp>
        <p:nvSpPr>
          <p:cNvPr id="388" name="Shape 388"/>
          <p:cNvSpPr txBox="1"/>
          <p:nvPr>
            <p:ph idx="1" type="body"/>
          </p:nvPr>
        </p:nvSpPr>
        <p:spPr>
          <a:xfrm>
            <a:off x="844425" y="1586325"/>
            <a:ext cx="5971499" cy="3148499"/>
          </a:xfrm>
          <a:prstGeom prst="rect">
            <a:avLst/>
          </a:prstGeom>
        </p:spPr>
        <p:txBody>
          <a:bodyPr anchorCtr="0" anchor="t" bIns="91425" lIns="91425" rIns="91425" tIns="91425">
            <a:noAutofit/>
          </a:bodyPr>
          <a:lstStyle/>
          <a:p>
            <a:pPr indent="-228600" lvl="0" marL="457200" rtl="0">
              <a:spcBef>
                <a:spcPts val="0"/>
              </a:spcBef>
            </a:pPr>
            <a:r>
              <a:rPr lang="en"/>
              <a:t>Entre más específicos seamos nuestro algoritmo es mejor. </a:t>
            </a:r>
          </a:p>
          <a:p>
            <a:pPr indent="-228600" lvl="0" marL="457200" rtl="0">
              <a:spcBef>
                <a:spcPts val="0"/>
              </a:spcBef>
            </a:pPr>
            <a:r>
              <a:rPr lang="en"/>
              <a:t>Hay que definir bien el resultado que queremos lograr con nuestro algoritmo.</a:t>
            </a:r>
          </a:p>
          <a:p>
            <a:pPr indent="-228600" lvl="0" marL="457200" rtl="0">
              <a:spcBef>
                <a:spcPts val="0"/>
              </a:spcBef>
            </a:pPr>
            <a:r>
              <a:rPr lang="en"/>
              <a:t>Hay que indicarle todos los pasos ellas </a:t>
            </a:r>
          </a:p>
          <a:p>
            <a:pPr indent="-228600" lvl="0" marL="457200" rtl="0">
              <a:spcBef>
                <a:spcPts val="0"/>
              </a:spcBef>
            </a:pPr>
            <a:r>
              <a:rPr lang="en"/>
              <a:t>Importancia de ser muy específicas y claras al momento de decirle a la computadora qué hacer.</a:t>
            </a:r>
          </a:p>
          <a:p>
            <a:pPr lv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idx="4294967295" type="ctrTitle"/>
          </p:nvPr>
        </p:nvSpPr>
        <p:spPr>
          <a:xfrm>
            <a:off x="2361750" y="1357900"/>
            <a:ext cx="4674900" cy="1159799"/>
          </a:xfrm>
          <a:prstGeom prst="rect">
            <a:avLst/>
          </a:prstGeom>
        </p:spPr>
        <p:txBody>
          <a:bodyPr anchorCtr="0" anchor="t" bIns="91425" lIns="91425" rIns="91425" tIns="91425">
            <a:noAutofit/>
          </a:bodyPr>
          <a:lstStyle/>
          <a:p>
            <a:pPr lvl="0" rtl="0">
              <a:spcBef>
                <a:spcPts val="0"/>
              </a:spcBef>
              <a:buNone/>
            </a:pPr>
            <a:r>
              <a:rPr lang="en" sz="9600">
                <a:solidFill>
                  <a:srgbClr val="FFFFFF"/>
                </a:solidFill>
              </a:rPr>
              <a:t>Gracias!!</a:t>
            </a:r>
          </a:p>
        </p:txBody>
      </p:sp>
      <p:sp>
        <p:nvSpPr>
          <p:cNvPr id="394" name="Shape 394"/>
          <p:cNvSpPr txBox="1"/>
          <p:nvPr>
            <p:ph idx="4294967295" type="subTitle"/>
          </p:nvPr>
        </p:nvSpPr>
        <p:spPr>
          <a:xfrm>
            <a:off x="2380675" y="2775675"/>
            <a:ext cx="2808899" cy="1723500"/>
          </a:xfrm>
          <a:prstGeom prst="rect">
            <a:avLst/>
          </a:prstGeom>
        </p:spPr>
        <p:txBody>
          <a:bodyPr anchorCtr="0" anchor="t" bIns="91425" lIns="91425" rIns="91425" tIns="91425">
            <a:noAutofit/>
          </a:bodyPr>
          <a:lstStyle/>
          <a:p>
            <a:pPr lvl="0" rtl="0">
              <a:spcBef>
                <a:spcPts val="0"/>
              </a:spcBef>
              <a:buNone/>
            </a:pPr>
            <a:r>
              <a:rPr lang="en" sz="3600">
                <a:solidFill>
                  <a:srgbClr val="000000"/>
                </a:solidFill>
              </a:rPr>
              <a:t>Dudas?</a:t>
            </a:r>
          </a:p>
          <a:p>
            <a:pPr lvl="0" rtl="0">
              <a:lnSpc>
                <a:spcPct val="115000"/>
              </a:lnSpc>
              <a:spcBef>
                <a:spcPts val="0"/>
              </a:spcBef>
              <a:buClr>
                <a:schemeClr val="dk1"/>
              </a:buClr>
              <a:buSzPct val="61111"/>
              <a:buFont typeface="Arial"/>
              <a:buNone/>
            </a:pPr>
            <a:r>
              <a:rPr lang="en"/>
              <a:t>/WomenWhoCodeMerida</a:t>
            </a:r>
          </a:p>
          <a:p>
            <a:pPr lvl="0" rtl="0">
              <a:lnSpc>
                <a:spcPct val="115000"/>
              </a:lnSpc>
              <a:spcBef>
                <a:spcPts val="0"/>
              </a:spcBef>
              <a:buClr>
                <a:schemeClr val="dk1"/>
              </a:buClr>
              <a:buSzPct val="61111"/>
              <a:buFont typeface="Arial"/>
              <a:buNone/>
            </a:pPr>
            <a:r>
              <a:rPr lang="en"/>
              <a:t>@WWCodeMID</a:t>
            </a:r>
          </a:p>
          <a:p>
            <a:pPr lvl="0" rtl="0">
              <a:lnSpc>
                <a:spcPct val="115000"/>
              </a:lnSpc>
              <a:spcBef>
                <a:spcPts val="0"/>
              </a:spcBef>
              <a:buClr>
                <a:schemeClr val="dk1"/>
              </a:buClr>
              <a:buSzPct val="61111"/>
              <a:buFont typeface="Arial"/>
              <a:buNone/>
            </a:pPr>
            <a:r>
              <a:t/>
            </a:r>
            <a:endParaRPr>
              <a:solidFill>
                <a:srgbClr val="000000"/>
              </a:solidFill>
            </a:endParaRPr>
          </a:p>
        </p:txBody>
      </p:sp>
      <p:pic>
        <p:nvPicPr>
          <p:cNvPr id="395" name="Shape 395"/>
          <p:cNvPicPr preferRelativeResize="0"/>
          <p:nvPr/>
        </p:nvPicPr>
        <p:blipFill>
          <a:blip r:embed="rId3">
            <a:alphaModFix/>
          </a:blip>
          <a:stretch>
            <a:fillRect/>
          </a:stretch>
        </p:blipFill>
        <p:spPr>
          <a:xfrm>
            <a:off x="700001" y="1874859"/>
            <a:ext cx="1393799" cy="1393799"/>
          </a:xfrm>
          <a:prstGeom prst="ellipse">
            <a:avLst/>
          </a:prstGeom>
          <a:noFill/>
          <a:ln>
            <a:noFill/>
          </a:ln>
        </p:spPr>
      </p:pic>
      <p:sp>
        <p:nvSpPr>
          <p:cNvPr id="396" name="Shape 396"/>
          <p:cNvSpPr txBox="1"/>
          <p:nvPr/>
        </p:nvSpPr>
        <p:spPr>
          <a:xfrm>
            <a:off x="5350600" y="2645050"/>
            <a:ext cx="3000000" cy="2122799"/>
          </a:xfrm>
          <a:prstGeom prst="rect">
            <a:avLst/>
          </a:prstGeom>
          <a:noFill/>
          <a:ln>
            <a:noFill/>
          </a:ln>
        </p:spPr>
        <p:txBody>
          <a:bodyPr anchorCtr="0" anchor="ctr" bIns="91425" lIns="91425" rIns="91425" tIns="91425">
            <a:noAutofit/>
          </a:bodyPr>
          <a:lstStyle/>
          <a:p>
            <a:pPr lvl="0" rtl="0">
              <a:lnSpc>
                <a:spcPct val="115000"/>
              </a:lnSpc>
              <a:spcBef>
                <a:spcPts val="0"/>
              </a:spcBef>
              <a:buNone/>
            </a:pPr>
            <a:r>
              <a:rPr b="1" lang="en" sz="1800">
                <a:solidFill>
                  <a:schemeClr val="dk1"/>
                </a:solidFill>
                <a:latin typeface="Titillium Web"/>
                <a:ea typeface="Titillium Web"/>
                <a:cs typeface="Titillium Web"/>
                <a:sym typeface="Titillium Web"/>
              </a:rPr>
              <a:t>Grisel Ancona</a:t>
            </a:r>
          </a:p>
          <a:p>
            <a:pPr lvl="0" rtl="0">
              <a:lnSpc>
                <a:spcPct val="115000"/>
              </a:lnSpc>
              <a:spcBef>
                <a:spcPts val="0"/>
              </a:spcBef>
              <a:buNone/>
            </a:pPr>
            <a:r>
              <a:rPr lang="en" sz="1800">
                <a:solidFill>
                  <a:schemeClr val="dk1"/>
                </a:solidFill>
                <a:latin typeface="Titillium Web"/>
                <a:ea typeface="Titillium Web"/>
                <a:cs typeface="Titillium Web"/>
                <a:sym typeface="Titillium Web"/>
              </a:rPr>
              <a:t>grisel@womenwhocode.com</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1528825" y="0"/>
            <a:ext cx="7554112" cy="5143500"/>
          </a:xfrm>
          <a:prstGeom prst="rect">
            <a:avLst/>
          </a:prstGeom>
          <a:noFill/>
          <a:ln>
            <a:noFill/>
          </a:ln>
        </p:spPr>
      </p:pic>
      <p:sp>
        <p:nvSpPr>
          <p:cNvPr id="101" name="Shape 101"/>
          <p:cNvSpPr txBox="1"/>
          <p:nvPr>
            <p:ph type="title"/>
          </p:nvPr>
        </p:nvSpPr>
        <p:spPr>
          <a:xfrm>
            <a:off x="844425" y="422500"/>
            <a:ext cx="1410899" cy="1441500"/>
          </a:xfrm>
          <a:prstGeom prst="rect">
            <a:avLst/>
          </a:prstGeom>
        </p:spPr>
        <p:txBody>
          <a:bodyPr anchorCtr="0" anchor="t" bIns="91425" lIns="91425" rIns="91425" tIns="91425">
            <a:noAutofit/>
          </a:bodyPr>
          <a:lstStyle/>
          <a:p>
            <a:pPr lvl="0" rtl="0">
              <a:spcBef>
                <a:spcPts val="0"/>
              </a:spcBef>
              <a:buNone/>
            </a:pPr>
            <a:r>
              <a:rPr lang="en"/>
              <a:t>¿Hay </a:t>
            </a:r>
          </a:p>
          <a:p>
            <a:pPr lvl="0" rtl="0">
              <a:spcBef>
                <a:spcPts val="0"/>
              </a:spcBef>
              <a:buNone/>
            </a:pPr>
            <a:r>
              <a:rPr lang="en"/>
              <a:t>más en </a:t>
            </a:r>
          </a:p>
          <a:p>
            <a:pPr lvl="0" rtl="0">
              <a:spcBef>
                <a:spcPts val="0"/>
              </a:spcBef>
              <a:buNone/>
            </a:pPr>
            <a:r>
              <a:rPr lang="en"/>
              <a:t>México? </a:t>
            </a:r>
          </a:p>
        </p:txBody>
      </p:sp>
      <p:sp>
        <p:nvSpPr>
          <p:cNvPr id="102" name="Shape 102"/>
          <p:cNvSpPr/>
          <p:nvPr/>
        </p:nvSpPr>
        <p:spPr>
          <a:xfrm>
            <a:off x="7881950" y="2790175"/>
            <a:ext cx="1027500" cy="316499"/>
          </a:xfrm>
          <a:prstGeom prst="wedgeRectCallout">
            <a:avLst>
              <a:gd fmla="val -2951" name="adj1"/>
              <a:gd fmla="val 151840" name="adj2"/>
            </a:avLst>
          </a:prstGeom>
          <a:solidFill>
            <a:srgbClr val="FF004E"/>
          </a:solidFill>
          <a:ln>
            <a:noFill/>
          </a:ln>
        </p:spPr>
        <p:txBody>
          <a:bodyPr anchorCtr="0" anchor="ctr" bIns="91425" lIns="91425" rIns="91425" tIns="91425">
            <a:noAutofit/>
          </a:bodyPr>
          <a:lstStyle/>
          <a:p>
            <a:pPr lvl="0">
              <a:spcBef>
                <a:spcPts val="0"/>
              </a:spcBef>
              <a:buNone/>
            </a:pPr>
            <a:r>
              <a:rPr lang="en" sz="1000">
                <a:solidFill>
                  <a:srgbClr val="FFFFFF"/>
                </a:solidFill>
                <a:latin typeface="Titillium Web"/>
                <a:ea typeface="Titillium Web"/>
                <a:cs typeface="Titillium Web"/>
                <a:sym typeface="Titillium Web"/>
              </a:rPr>
              <a:t>Usted está aquí</a:t>
            </a:r>
          </a:p>
        </p:txBody>
      </p:sp>
      <p:sp>
        <p:nvSpPr>
          <p:cNvPr id="103" name="Shape 103"/>
          <p:cNvSpPr/>
          <p:nvPr/>
        </p:nvSpPr>
        <p:spPr>
          <a:xfrm>
            <a:off x="5730350" y="2106500"/>
            <a:ext cx="276000" cy="252300"/>
          </a:xfrm>
          <a:prstGeom prst="mathMultiply">
            <a:avLst>
              <a:gd fmla="val 23520" name="adj1"/>
            </a:avLst>
          </a:prstGeom>
          <a:solidFill>
            <a:srgbClr val="5BBD5C"/>
          </a:solidFill>
          <a:ln cap="flat" cmpd="sng" w="9525">
            <a:solidFill>
              <a:srgbClr val="4DAE1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3000"/>
          </a:p>
        </p:txBody>
      </p:sp>
      <p:sp>
        <p:nvSpPr>
          <p:cNvPr id="104" name="Shape 104"/>
          <p:cNvSpPr/>
          <p:nvPr/>
        </p:nvSpPr>
        <p:spPr>
          <a:xfrm>
            <a:off x="568425" y="2586700"/>
            <a:ext cx="276000" cy="252300"/>
          </a:xfrm>
          <a:prstGeom prst="mathMultiply">
            <a:avLst>
              <a:gd fmla="val 23520" name="adj1"/>
            </a:avLst>
          </a:prstGeom>
          <a:solidFill>
            <a:srgbClr val="5BBD5C"/>
          </a:solidFill>
          <a:ln cap="flat" cmpd="sng" w="9525">
            <a:solidFill>
              <a:srgbClr val="4DAE1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3000"/>
          </a:p>
        </p:txBody>
      </p:sp>
      <p:sp>
        <p:nvSpPr>
          <p:cNvPr id="105" name="Shape 105"/>
          <p:cNvSpPr txBox="1"/>
          <p:nvPr/>
        </p:nvSpPr>
        <p:spPr>
          <a:xfrm>
            <a:off x="812625" y="2503000"/>
            <a:ext cx="1208100" cy="419699"/>
          </a:xfrm>
          <a:prstGeom prst="rect">
            <a:avLst/>
          </a:prstGeom>
          <a:noFill/>
          <a:ln>
            <a:noFill/>
          </a:ln>
        </p:spPr>
        <p:txBody>
          <a:bodyPr anchorCtr="0" anchor="t" bIns="91425" lIns="91425" rIns="91425" tIns="91425">
            <a:noAutofit/>
          </a:bodyPr>
          <a:lstStyle/>
          <a:p>
            <a:pPr lvl="0">
              <a:spcBef>
                <a:spcPts val="0"/>
              </a:spcBef>
              <a:buNone/>
            </a:pPr>
            <a:r>
              <a:rPr lang="en" sz="1800">
                <a:latin typeface="Titillium Web"/>
                <a:ea typeface="Titillium Web"/>
                <a:cs typeface="Titillium Web"/>
                <a:sym typeface="Titillium Web"/>
              </a:rPr>
              <a:t>Monterrey</a:t>
            </a:r>
          </a:p>
        </p:txBody>
      </p:sp>
      <p:sp>
        <p:nvSpPr>
          <p:cNvPr id="106" name="Shape 106"/>
          <p:cNvSpPr/>
          <p:nvPr/>
        </p:nvSpPr>
        <p:spPr>
          <a:xfrm>
            <a:off x="4674525" y="3835325"/>
            <a:ext cx="276000" cy="252300"/>
          </a:xfrm>
          <a:prstGeom prst="mathMultiply">
            <a:avLst>
              <a:gd fmla="val 23520" name="adj1"/>
            </a:avLst>
          </a:prstGeom>
          <a:solidFill>
            <a:srgbClr val="FA8A21"/>
          </a:solidFill>
          <a:ln>
            <a:noFill/>
          </a:ln>
        </p:spPr>
        <p:txBody>
          <a:bodyPr anchorCtr="0" anchor="ctr" bIns="91425" lIns="91425" rIns="91425" tIns="91425">
            <a:noAutofit/>
          </a:bodyPr>
          <a:lstStyle/>
          <a:p>
            <a:pPr lvl="0" rtl="0">
              <a:spcBef>
                <a:spcPts val="0"/>
              </a:spcBef>
              <a:buNone/>
            </a:pPr>
            <a:r>
              <a:t/>
            </a:r>
            <a:endParaRPr sz="3000"/>
          </a:p>
        </p:txBody>
      </p:sp>
      <p:sp>
        <p:nvSpPr>
          <p:cNvPr id="107" name="Shape 107"/>
          <p:cNvSpPr/>
          <p:nvPr/>
        </p:nvSpPr>
        <p:spPr>
          <a:xfrm>
            <a:off x="568425" y="3045450"/>
            <a:ext cx="276000" cy="252300"/>
          </a:xfrm>
          <a:prstGeom prst="mathMultiply">
            <a:avLst>
              <a:gd fmla="val 23520" name="adj1"/>
            </a:avLst>
          </a:prstGeom>
          <a:solidFill>
            <a:srgbClr val="FA8A21"/>
          </a:solidFill>
          <a:ln>
            <a:noFill/>
          </a:ln>
        </p:spPr>
        <p:txBody>
          <a:bodyPr anchorCtr="0" anchor="ctr" bIns="91425" lIns="91425" rIns="91425" tIns="91425">
            <a:noAutofit/>
          </a:bodyPr>
          <a:lstStyle/>
          <a:p>
            <a:pPr lvl="0" rtl="0">
              <a:spcBef>
                <a:spcPts val="0"/>
              </a:spcBef>
              <a:buNone/>
            </a:pPr>
            <a:r>
              <a:t/>
            </a:r>
            <a:endParaRPr sz="3000"/>
          </a:p>
        </p:txBody>
      </p:sp>
      <p:sp>
        <p:nvSpPr>
          <p:cNvPr id="108" name="Shape 108"/>
          <p:cNvSpPr txBox="1"/>
          <p:nvPr/>
        </p:nvSpPr>
        <p:spPr>
          <a:xfrm>
            <a:off x="812625" y="2915200"/>
            <a:ext cx="1208100" cy="419699"/>
          </a:xfrm>
          <a:prstGeom prst="rect">
            <a:avLst/>
          </a:prstGeom>
          <a:noFill/>
          <a:ln>
            <a:noFill/>
          </a:ln>
        </p:spPr>
        <p:txBody>
          <a:bodyPr anchorCtr="0" anchor="t" bIns="91425" lIns="91425" rIns="91425" tIns="91425">
            <a:noAutofit/>
          </a:bodyPr>
          <a:lstStyle/>
          <a:p>
            <a:pPr lvl="0" rtl="0">
              <a:spcBef>
                <a:spcPts val="0"/>
              </a:spcBef>
              <a:buNone/>
            </a:pPr>
            <a:r>
              <a:rPr lang="en" sz="1800">
                <a:latin typeface="Titillium Web"/>
                <a:ea typeface="Titillium Web"/>
                <a:cs typeface="Titillium Web"/>
                <a:sym typeface="Titillium Web"/>
              </a:rPr>
              <a:t>Colima</a:t>
            </a:r>
          </a:p>
        </p:txBody>
      </p:sp>
      <p:sp>
        <p:nvSpPr>
          <p:cNvPr id="109" name="Shape 109"/>
          <p:cNvSpPr/>
          <p:nvPr/>
        </p:nvSpPr>
        <p:spPr>
          <a:xfrm>
            <a:off x="568425" y="3465150"/>
            <a:ext cx="276000" cy="252300"/>
          </a:xfrm>
          <a:prstGeom prst="mathMultiply">
            <a:avLst>
              <a:gd fmla="val 23520" name="adj1"/>
            </a:avLst>
          </a:prstGeom>
          <a:solidFill>
            <a:srgbClr val="674EA7"/>
          </a:solidFill>
          <a:ln>
            <a:noFill/>
          </a:ln>
        </p:spPr>
        <p:txBody>
          <a:bodyPr anchorCtr="0" anchor="ctr" bIns="91425" lIns="91425" rIns="91425" tIns="91425">
            <a:noAutofit/>
          </a:bodyPr>
          <a:lstStyle/>
          <a:p>
            <a:pPr lvl="0" rtl="0">
              <a:spcBef>
                <a:spcPts val="0"/>
              </a:spcBef>
              <a:buNone/>
            </a:pPr>
            <a:r>
              <a:t/>
            </a:r>
            <a:endParaRPr sz="3000"/>
          </a:p>
        </p:txBody>
      </p:sp>
      <p:sp>
        <p:nvSpPr>
          <p:cNvPr id="110" name="Shape 110"/>
          <p:cNvSpPr txBox="1"/>
          <p:nvPr/>
        </p:nvSpPr>
        <p:spPr>
          <a:xfrm>
            <a:off x="812625" y="3334900"/>
            <a:ext cx="1208100" cy="419699"/>
          </a:xfrm>
          <a:prstGeom prst="rect">
            <a:avLst/>
          </a:prstGeom>
          <a:noFill/>
          <a:ln>
            <a:noFill/>
          </a:ln>
        </p:spPr>
        <p:txBody>
          <a:bodyPr anchorCtr="0" anchor="t" bIns="91425" lIns="91425" rIns="91425" tIns="91425">
            <a:noAutofit/>
          </a:bodyPr>
          <a:lstStyle/>
          <a:p>
            <a:pPr lvl="0" rtl="0">
              <a:spcBef>
                <a:spcPts val="0"/>
              </a:spcBef>
              <a:buNone/>
            </a:pPr>
            <a:r>
              <a:rPr lang="en" sz="1800">
                <a:latin typeface="Titillium Web"/>
                <a:ea typeface="Titillium Web"/>
                <a:cs typeface="Titillium Web"/>
                <a:sym typeface="Titillium Web"/>
              </a:rPr>
              <a:t>D.F</a:t>
            </a:r>
          </a:p>
        </p:txBody>
      </p:sp>
      <p:sp>
        <p:nvSpPr>
          <p:cNvPr id="111" name="Shape 111"/>
          <p:cNvSpPr/>
          <p:nvPr/>
        </p:nvSpPr>
        <p:spPr>
          <a:xfrm>
            <a:off x="5894250" y="3758700"/>
            <a:ext cx="276000" cy="252300"/>
          </a:xfrm>
          <a:prstGeom prst="mathMultiply">
            <a:avLst>
              <a:gd fmla="val 23520" name="adj1"/>
            </a:avLst>
          </a:prstGeom>
          <a:solidFill>
            <a:srgbClr val="674EA7"/>
          </a:solidFill>
          <a:ln cap="flat" cmpd="sng" w="9525">
            <a:solidFill>
              <a:srgbClr val="674EA7"/>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3000"/>
          </a:p>
        </p:txBody>
      </p:sp>
      <p:sp>
        <p:nvSpPr>
          <p:cNvPr id="112" name="Shape 112"/>
          <p:cNvSpPr/>
          <p:nvPr/>
        </p:nvSpPr>
        <p:spPr>
          <a:xfrm>
            <a:off x="568425" y="3845800"/>
            <a:ext cx="276000" cy="252300"/>
          </a:xfrm>
          <a:prstGeom prst="mathMultiply">
            <a:avLst>
              <a:gd fmla="val 23520" name="adj1"/>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3000"/>
          </a:p>
        </p:txBody>
      </p:sp>
      <p:sp>
        <p:nvSpPr>
          <p:cNvPr id="113" name="Shape 113"/>
          <p:cNvSpPr txBox="1"/>
          <p:nvPr/>
        </p:nvSpPr>
        <p:spPr>
          <a:xfrm>
            <a:off x="812625" y="3715550"/>
            <a:ext cx="1350599" cy="419699"/>
          </a:xfrm>
          <a:prstGeom prst="rect">
            <a:avLst/>
          </a:prstGeom>
          <a:noFill/>
          <a:ln>
            <a:noFill/>
          </a:ln>
        </p:spPr>
        <p:txBody>
          <a:bodyPr anchorCtr="0" anchor="t" bIns="91425" lIns="91425" rIns="91425" tIns="91425">
            <a:noAutofit/>
          </a:bodyPr>
          <a:lstStyle/>
          <a:p>
            <a:pPr lvl="0" rtl="0">
              <a:spcBef>
                <a:spcPts val="0"/>
              </a:spcBef>
              <a:buNone/>
            </a:pPr>
            <a:r>
              <a:rPr lang="en" sz="1800">
                <a:latin typeface="Titillium Web"/>
                <a:ea typeface="Titillium Web"/>
                <a:cs typeface="Titillium Web"/>
                <a:sym typeface="Titillium Web"/>
              </a:rPr>
              <a:t>Cd. Guzmán</a:t>
            </a:r>
          </a:p>
        </p:txBody>
      </p:sp>
      <p:sp>
        <p:nvSpPr>
          <p:cNvPr id="114" name="Shape 114"/>
          <p:cNvSpPr/>
          <p:nvPr/>
        </p:nvSpPr>
        <p:spPr>
          <a:xfrm>
            <a:off x="4759325" y="3541000"/>
            <a:ext cx="276000" cy="252300"/>
          </a:xfrm>
          <a:prstGeom prst="mathMultiply">
            <a:avLst>
              <a:gd fmla="val 23520" name="adj1"/>
            </a:avLst>
          </a:prstGeom>
          <a:solidFill>
            <a:srgbClr val="3D85C6"/>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30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idx="1" type="body"/>
          </p:nvPr>
        </p:nvSpPr>
        <p:spPr>
          <a:xfrm>
            <a:off x="1261050" y="1058150"/>
            <a:ext cx="5404499" cy="2744399"/>
          </a:xfrm>
          <a:prstGeom prst="rect">
            <a:avLst/>
          </a:prstGeom>
        </p:spPr>
        <p:txBody>
          <a:bodyPr anchorCtr="0" anchor="t" bIns="91425" lIns="91425" rIns="91425" tIns="91425">
            <a:noAutofit/>
          </a:bodyPr>
          <a:lstStyle/>
          <a:p>
            <a:pPr lvl="0" rtl="0">
              <a:spcBef>
                <a:spcPts val="0"/>
              </a:spcBef>
              <a:buNone/>
            </a:pPr>
            <a:r>
              <a:rPr lang="en" sz="2400"/>
              <a:t>Siempre hice algo para lo que no me sentía completamente lista. Creo que así es como uno crece. Cuando llega ese momento de ‘Wow, no estoy segura de si puedo hacerlo’ y consigues trascenderlo, entonces tienes un gran avance.</a:t>
            </a:r>
          </a:p>
        </p:txBody>
      </p:sp>
      <p:sp>
        <p:nvSpPr>
          <p:cNvPr id="120" name="Shape 120"/>
          <p:cNvSpPr txBox="1"/>
          <p:nvPr/>
        </p:nvSpPr>
        <p:spPr>
          <a:xfrm>
            <a:off x="2352850" y="3256425"/>
            <a:ext cx="3747900" cy="1737600"/>
          </a:xfrm>
          <a:prstGeom prst="rect">
            <a:avLst/>
          </a:prstGeom>
          <a:noFill/>
          <a:ln>
            <a:noFill/>
          </a:ln>
        </p:spPr>
        <p:txBody>
          <a:bodyPr anchorCtr="0" anchor="ctr" bIns="91425" lIns="91425" rIns="91425" tIns="91425">
            <a:noAutofit/>
          </a:bodyPr>
          <a:lstStyle/>
          <a:p>
            <a:pPr indent="-381000" lvl="0" marL="457200" rtl="0" algn="r">
              <a:spcBef>
                <a:spcPts val="0"/>
              </a:spcBef>
              <a:buClr>
                <a:srgbClr val="FFFFFF"/>
              </a:buClr>
              <a:buSzPct val="100000"/>
              <a:buFont typeface="Titillium Web"/>
              <a:buChar char="-"/>
            </a:pPr>
            <a:r>
              <a:rPr b="1" i="1" lang="en" sz="2400">
                <a:solidFill>
                  <a:srgbClr val="FFFFFF"/>
                </a:solidFill>
                <a:latin typeface="Titillium Web"/>
                <a:ea typeface="Titillium Web"/>
                <a:cs typeface="Titillium Web"/>
                <a:sym typeface="Titillium Web"/>
              </a:rPr>
              <a:t>Marissa Ann Mayer </a:t>
            </a:r>
          </a:p>
          <a:p>
            <a:pPr lvl="0" rtl="0" algn="r">
              <a:spcBef>
                <a:spcPts val="0"/>
              </a:spcBef>
              <a:buNone/>
            </a:pPr>
            <a:r>
              <a:rPr i="1" lang="en">
                <a:solidFill>
                  <a:srgbClr val="FFFFFF"/>
                </a:solidFill>
                <a:latin typeface="Titillium Web"/>
                <a:ea typeface="Titillium Web"/>
                <a:cs typeface="Titillium Web"/>
                <a:sym typeface="Titillium Web"/>
              </a:rPr>
              <a:t>Ingeniera, informática y profesora estadounidense. </a:t>
            </a:r>
          </a:p>
          <a:p>
            <a:pPr lvl="0" rtl="0" algn="r">
              <a:spcBef>
                <a:spcPts val="0"/>
              </a:spcBef>
              <a:buNone/>
            </a:pPr>
            <a:r>
              <a:rPr i="1" lang="en">
                <a:solidFill>
                  <a:srgbClr val="FFFFFF"/>
                </a:solidFill>
                <a:latin typeface="Titillium Web"/>
                <a:ea typeface="Titillium Web"/>
                <a:cs typeface="Titillium Web"/>
                <a:sym typeface="Titillium Web"/>
              </a:rPr>
              <a:t>Presidente y Directora ejecutiva de Yahoo!</a:t>
            </a:r>
          </a:p>
        </p:txBody>
      </p:sp>
      <p:pic>
        <p:nvPicPr>
          <p:cNvPr id="121" name="Shape 121"/>
          <p:cNvPicPr preferRelativeResize="0"/>
          <p:nvPr/>
        </p:nvPicPr>
        <p:blipFill rotWithShape="1">
          <a:blip r:embed="rId3">
            <a:alphaModFix/>
          </a:blip>
          <a:srcRect b="10833" l="0" r="41221" t="0"/>
          <a:stretch/>
        </p:blipFill>
        <p:spPr>
          <a:xfrm>
            <a:off x="6422675" y="2473950"/>
            <a:ext cx="2402699" cy="2428200"/>
          </a:xfrm>
          <a:prstGeom prst="ellipse">
            <a:avLst/>
          </a:prstGeom>
          <a:noFill/>
          <a:ln cap="flat" cmpd="sng" w="76200">
            <a:solidFill>
              <a:srgbClr val="FF0040"/>
            </a:solidFill>
            <a:prstDash val="solid"/>
            <a:round/>
            <a:headEnd len="med" w="med" type="none"/>
            <a:tailEnd len="med" w="med" type="none"/>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1261050" y="512025"/>
            <a:ext cx="5404499" cy="2744399"/>
          </a:xfrm>
          <a:prstGeom prst="rect">
            <a:avLst/>
          </a:prstGeom>
        </p:spPr>
        <p:txBody>
          <a:bodyPr anchorCtr="0" anchor="t" bIns="91425" lIns="91425" rIns="91425" tIns="91425">
            <a:noAutofit/>
          </a:bodyPr>
          <a:lstStyle/>
          <a:p>
            <a:pPr lvl="0" rtl="0">
              <a:spcBef>
                <a:spcPts val="0"/>
              </a:spcBef>
              <a:buNone/>
            </a:pPr>
            <a:r>
              <a:rPr lang="en" sz="2400"/>
              <a:t>No importa si eres una modelo o una estudiante de preparatoria, entender el código es muy importante porque es el lenguaje en el que corre nuestro mundo. Las mujeres jóvenes están dándole forma al mundo en que vivimos y el código es una herramienta para que continuemos teniendo una voz y decir fuerte en nuestro futuro </a:t>
            </a:r>
          </a:p>
        </p:txBody>
      </p:sp>
      <p:pic>
        <p:nvPicPr>
          <p:cNvPr id="127" name="Shape 127"/>
          <p:cNvPicPr preferRelativeResize="0"/>
          <p:nvPr/>
        </p:nvPicPr>
        <p:blipFill rotWithShape="1">
          <a:blip r:embed="rId3">
            <a:alphaModFix/>
          </a:blip>
          <a:srcRect b="0" l="9309" r="21886" t="0"/>
          <a:stretch/>
        </p:blipFill>
        <p:spPr>
          <a:xfrm>
            <a:off x="6524300" y="2749975"/>
            <a:ext cx="2284800" cy="2186399"/>
          </a:xfrm>
          <a:prstGeom prst="ellipse">
            <a:avLst/>
          </a:prstGeom>
          <a:noFill/>
          <a:ln cap="flat" cmpd="sng" w="76200">
            <a:solidFill>
              <a:srgbClr val="FF004E"/>
            </a:solidFill>
            <a:prstDash val="solid"/>
            <a:round/>
            <a:headEnd len="med" w="med" type="none"/>
            <a:tailEnd len="med" w="med" type="none"/>
          </a:ln>
        </p:spPr>
      </p:pic>
      <p:sp>
        <p:nvSpPr>
          <p:cNvPr id="128" name="Shape 128"/>
          <p:cNvSpPr txBox="1"/>
          <p:nvPr/>
        </p:nvSpPr>
        <p:spPr>
          <a:xfrm>
            <a:off x="2698050" y="3739675"/>
            <a:ext cx="3747900" cy="1196700"/>
          </a:xfrm>
          <a:prstGeom prst="rect">
            <a:avLst/>
          </a:prstGeom>
          <a:noFill/>
          <a:ln>
            <a:noFill/>
          </a:ln>
        </p:spPr>
        <p:txBody>
          <a:bodyPr anchorCtr="0" anchor="ctr" bIns="91425" lIns="91425" rIns="91425" tIns="91425">
            <a:noAutofit/>
          </a:bodyPr>
          <a:lstStyle/>
          <a:p>
            <a:pPr indent="-381000" lvl="0" marL="457200" rtl="0" algn="r">
              <a:spcBef>
                <a:spcPts val="0"/>
              </a:spcBef>
              <a:buClr>
                <a:srgbClr val="FFFFFF"/>
              </a:buClr>
              <a:buSzPct val="100000"/>
              <a:buFont typeface="Titillium Web"/>
              <a:buChar char="-"/>
            </a:pPr>
            <a:r>
              <a:rPr b="1" i="1" lang="en" sz="2400">
                <a:solidFill>
                  <a:srgbClr val="FFFFFF"/>
                </a:solidFill>
                <a:latin typeface="Titillium Web"/>
                <a:ea typeface="Titillium Web"/>
                <a:cs typeface="Titillium Web"/>
                <a:sym typeface="Titillium Web"/>
              </a:rPr>
              <a:t>Karlie Kloss </a:t>
            </a:r>
          </a:p>
          <a:p>
            <a:pPr lvl="0" rtl="0" algn="r">
              <a:spcBef>
                <a:spcPts val="0"/>
              </a:spcBef>
              <a:buNone/>
            </a:pPr>
            <a:r>
              <a:rPr i="1" lang="en">
                <a:solidFill>
                  <a:srgbClr val="FFFFFF"/>
                </a:solidFill>
                <a:latin typeface="Titillium Web"/>
                <a:ea typeface="Titillium Web"/>
                <a:cs typeface="Titillium Web"/>
                <a:sym typeface="Titillium Web"/>
              </a:rPr>
              <a:t>Top Model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644375" y="422500"/>
            <a:ext cx="3950099" cy="857400"/>
          </a:xfrm>
          <a:prstGeom prst="rect">
            <a:avLst/>
          </a:prstGeom>
        </p:spPr>
        <p:txBody>
          <a:bodyPr anchorCtr="0" anchor="t" bIns="91425" lIns="91425" rIns="91425" tIns="91425">
            <a:noAutofit/>
          </a:bodyPr>
          <a:lstStyle/>
          <a:p>
            <a:pPr lvl="0" rtl="0">
              <a:spcBef>
                <a:spcPts val="0"/>
              </a:spcBef>
              <a:buNone/>
            </a:pPr>
            <a:r>
              <a:rPr lang="en" sz="2400"/>
              <a:t> ¿Puedo ser una desarrolladora de software?</a:t>
            </a:r>
          </a:p>
        </p:txBody>
      </p:sp>
      <p:sp>
        <p:nvSpPr>
          <p:cNvPr id="134" name="Shape 134"/>
          <p:cNvSpPr txBox="1"/>
          <p:nvPr>
            <p:ph idx="4294967295" type="body"/>
          </p:nvPr>
        </p:nvSpPr>
        <p:spPr>
          <a:xfrm>
            <a:off x="457200" y="1494025"/>
            <a:ext cx="3869400" cy="32031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Aspectos generales del mundo de la programación</a:t>
            </a:r>
          </a:p>
          <a:p>
            <a:pPr indent="-228600" lvl="0" marL="457200" rtl="0">
              <a:spcBef>
                <a:spcPts val="0"/>
              </a:spcBef>
              <a:buClr>
                <a:srgbClr val="FFFFFF"/>
              </a:buClr>
            </a:pPr>
            <a:r>
              <a:rPr lang="en">
                <a:solidFill>
                  <a:srgbClr val="FFFFFF"/>
                </a:solidFill>
              </a:rPr>
              <a:t>Características que una persona debe tener para ser un programador</a:t>
            </a:r>
          </a:p>
          <a:p>
            <a:pPr indent="-228600" lvl="0" marL="457200" rtl="0">
              <a:spcBef>
                <a:spcPts val="0"/>
              </a:spcBef>
              <a:buClr>
                <a:srgbClr val="FFFFFF"/>
              </a:buClr>
            </a:pPr>
            <a:r>
              <a:rPr lang="en">
                <a:solidFill>
                  <a:srgbClr val="FFFFFF"/>
                </a:solidFill>
              </a:rPr>
              <a:t>Los beneficios que se pueden obtener</a:t>
            </a:r>
          </a:p>
          <a:p>
            <a:pPr indent="-228600" lvl="0" marL="457200" rtl="0">
              <a:spcBef>
                <a:spcPts val="0"/>
              </a:spcBef>
              <a:buClr>
                <a:srgbClr val="FFFFFF"/>
              </a:buClr>
            </a:pPr>
            <a:r>
              <a:rPr lang="en">
                <a:solidFill>
                  <a:srgbClr val="FFFFFF"/>
                </a:solidFill>
              </a:rPr>
              <a:t>Los desafíos a los que cada persona se enfrenta al involucrarse en esta área de trabajo</a:t>
            </a:r>
          </a:p>
        </p:txBody>
      </p:sp>
      <p:pic>
        <p:nvPicPr>
          <p:cNvPr id="135" name="Shape 135"/>
          <p:cNvPicPr preferRelativeResize="0"/>
          <p:nvPr/>
        </p:nvPicPr>
        <p:blipFill rotWithShape="1">
          <a:blip r:embed="rId3">
            <a:alphaModFix/>
          </a:blip>
          <a:srcRect b="0" l="34510" r="16160" t="0"/>
          <a:stretch/>
        </p:blipFill>
        <p:spPr>
          <a:xfrm>
            <a:off x="4568225" y="0"/>
            <a:ext cx="4510576" cy="51867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844425" y="422500"/>
            <a:ext cx="7474800" cy="857400"/>
          </a:xfrm>
          <a:prstGeom prst="rect">
            <a:avLst/>
          </a:prstGeom>
        </p:spPr>
        <p:txBody>
          <a:bodyPr anchorCtr="0" anchor="t" bIns="91425" lIns="91425" rIns="91425" tIns="91425">
            <a:noAutofit/>
          </a:bodyPr>
          <a:lstStyle/>
          <a:p>
            <a:pPr lvl="0" rtl="0">
              <a:lnSpc>
                <a:spcPct val="115000"/>
              </a:lnSpc>
              <a:spcBef>
                <a:spcPts val="1800"/>
              </a:spcBef>
              <a:spcAft>
                <a:spcPts val="400"/>
              </a:spcAft>
              <a:buNone/>
            </a:pPr>
            <a:r>
              <a:rPr lang="en"/>
              <a:t>¿Qué es un </a:t>
            </a:r>
            <a:r>
              <a:rPr lang="en">
                <a:solidFill>
                  <a:srgbClr val="FF004E"/>
                </a:solidFill>
              </a:rPr>
              <a:t>desarrollador de software</a:t>
            </a:r>
            <a:r>
              <a:rPr lang="en"/>
              <a:t>?</a:t>
            </a:r>
          </a:p>
        </p:txBody>
      </p:sp>
      <p:sp>
        <p:nvSpPr>
          <p:cNvPr id="141" name="Shape 141"/>
          <p:cNvSpPr txBox="1"/>
          <p:nvPr>
            <p:ph idx="1" type="body"/>
          </p:nvPr>
        </p:nvSpPr>
        <p:spPr>
          <a:xfrm>
            <a:off x="844425" y="1586325"/>
            <a:ext cx="5971499" cy="3148499"/>
          </a:xfrm>
          <a:prstGeom prst="rect">
            <a:avLst/>
          </a:prstGeom>
        </p:spPr>
        <p:txBody>
          <a:bodyPr anchorCtr="0" anchor="t" bIns="91425" lIns="91425" rIns="91425" tIns="91425">
            <a:noAutofit/>
          </a:bodyPr>
          <a:lstStyle/>
          <a:p>
            <a:pPr indent="-228600" lvl="0" marL="457200" rtl="0">
              <a:spcBef>
                <a:spcPts val="0"/>
              </a:spcBef>
            </a:pPr>
            <a:r>
              <a:rPr lang="en"/>
              <a:t>Persona que se dedica a una o varias etapas de la creación de software, ya sea un sistema automatizado, una página web, una aplicación o un juego. </a:t>
            </a:r>
          </a:p>
          <a:p>
            <a:pPr indent="-228600" lvl="0" marL="457200" rtl="0">
              <a:spcBef>
                <a:spcPts val="0"/>
              </a:spcBef>
            </a:pPr>
            <a:r>
              <a:rPr lang="en"/>
              <a:t>Consta de muchos aspectos como el análisis, diseño, pruebas, implementación y mantenimiento. </a:t>
            </a:r>
          </a:p>
          <a:p>
            <a:pPr indent="-228600" lvl="0" marL="457200" rtl="0">
              <a:spcBef>
                <a:spcPts val="0"/>
              </a:spcBef>
            </a:pPr>
            <a:r>
              <a:rPr lang="en"/>
              <a:t>Es necesario tener nociones de programación, ya que cada una de éstas están relacionadas unas con otras.</a:t>
            </a:r>
          </a:p>
        </p:txBody>
      </p:sp>
      <p:sp>
        <p:nvSpPr>
          <p:cNvPr id="142" name="Shape 142"/>
          <p:cNvSpPr/>
          <p:nvPr/>
        </p:nvSpPr>
        <p:spPr>
          <a:xfrm>
            <a:off x="7145239" y="2598608"/>
            <a:ext cx="1438818" cy="2222656"/>
          </a:xfrm>
          <a:custGeom>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844424" y="1584700"/>
            <a:ext cx="3267300" cy="3218999"/>
          </a:xfrm>
          <a:prstGeom prst="rect">
            <a:avLst/>
          </a:prstGeom>
        </p:spPr>
        <p:txBody>
          <a:bodyPr anchorCtr="0" anchor="t" bIns="91425" lIns="91425" rIns="91425" tIns="91425">
            <a:noAutofit/>
          </a:bodyPr>
          <a:lstStyle/>
          <a:p>
            <a:pPr lvl="0" rtl="0">
              <a:lnSpc>
                <a:spcPct val="115000"/>
              </a:lnSpc>
              <a:spcBef>
                <a:spcPts val="0"/>
              </a:spcBef>
              <a:buNone/>
            </a:pPr>
            <a:r>
              <a:t/>
            </a:r>
            <a:endParaRPr sz="1100">
              <a:latin typeface="Arial"/>
              <a:ea typeface="Arial"/>
              <a:cs typeface="Arial"/>
              <a:sym typeface="Arial"/>
            </a:endParaRPr>
          </a:p>
          <a:p>
            <a:pPr indent="-228600" lvl="0" marL="457200" rtl="0">
              <a:spcBef>
                <a:spcPts val="0"/>
              </a:spcBef>
            </a:pPr>
            <a:r>
              <a:rPr lang="en"/>
              <a:t>Resolver problemas</a:t>
            </a:r>
          </a:p>
          <a:p>
            <a:pPr indent="-228600" lvl="1" marL="914400" rtl="0">
              <a:spcBef>
                <a:spcPts val="0"/>
              </a:spcBef>
            </a:pPr>
            <a:r>
              <a:rPr lang="en"/>
              <a:t>Divide y vencerás</a:t>
            </a:r>
          </a:p>
          <a:p>
            <a:pPr indent="-228600" lvl="0" marL="457200" rtl="0">
              <a:lnSpc>
                <a:spcPct val="115000"/>
              </a:lnSpc>
              <a:spcBef>
                <a:spcPts val="0"/>
              </a:spcBef>
            </a:pPr>
            <a:r>
              <a:rPr lang="en"/>
              <a:t>Atención a los detalles</a:t>
            </a:r>
          </a:p>
          <a:p>
            <a:pPr indent="-228600" lvl="0" marL="457200" rtl="0">
              <a:lnSpc>
                <a:spcPct val="115000"/>
              </a:lnSpc>
              <a:spcBef>
                <a:spcPts val="0"/>
              </a:spcBef>
            </a:pPr>
            <a:r>
              <a:rPr lang="en"/>
              <a:t>Investigación</a:t>
            </a:r>
          </a:p>
          <a:p>
            <a:pPr indent="-228600" lvl="1" marL="914400" rtl="0">
              <a:lnSpc>
                <a:spcPct val="115000"/>
              </a:lnSpc>
              <a:spcBef>
                <a:spcPts val="0"/>
              </a:spcBef>
            </a:pPr>
            <a:r>
              <a:rPr lang="en"/>
              <a:t>Cambio constante</a:t>
            </a:r>
          </a:p>
          <a:p>
            <a:pPr lvl="0" rtl="0">
              <a:lnSpc>
                <a:spcPct val="115000"/>
              </a:lnSpc>
              <a:spcBef>
                <a:spcPts val="0"/>
              </a:spcBef>
              <a:buNone/>
            </a:pPr>
            <a:r>
              <a:t/>
            </a:r>
            <a:endParaRPr/>
          </a:p>
        </p:txBody>
      </p:sp>
      <p:sp>
        <p:nvSpPr>
          <p:cNvPr id="148" name="Shape 148"/>
          <p:cNvSpPr txBox="1"/>
          <p:nvPr>
            <p:ph type="title"/>
          </p:nvPr>
        </p:nvSpPr>
        <p:spPr>
          <a:xfrm>
            <a:off x="844425" y="422500"/>
            <a:ext cx="5346299" cy="857400"/>
          </a:xfrm>
          <a:prstGeom prst="rect">
            <a:avLst/>
          </a:prstGeom>
        </p:spPr>
        <p:txBody>
          <a:bodyPr anchorCtr="0" anchor="t" bIns="91425" lIns="91425" rIns="91425" tIns="91425">
            <a:noAutofit/>
          </a:bodyPr>
          <a:lstStyle/>
          <a:p>
            <a:pPr lvl="0" rtl="0">
              <a:lnSpc>
                <a:spcPct val="115000"/>
              </a:lnSpc>
              <a:spcBef>
                <a:spcPts val="1800"/>
              </a:spcBef>
              <a:spcAft>
                <a:spcPts val="400"/>
              </a:spcAft>
              <a:buNone/>
            </a:pPr>
            <a:r>
              <a:rPr lang="en"/>
              <a:t>Características</a:t>
            </a:r>
          </a:p>
        </p:txBody>
      </p:sp>
      <p:sp>
        <p:nvSpPr>
          <p:cNvPr id="149" name="Shape 149"/>
          <p:cNvSpPr txBox="1"/>
          <p:nvPr>
            <p:ph idx="1" type="body"/>
          </p:nvPr>
        </p:nvSpPr>
        <p:spPr>
          <a:xfrm>
            <a:off x="4747999" y="1491125"/>
            <a:ext cx="3267300" cy="3218999"/>
          </a:xfrm>
          <a:prstGeom prst="rect">
            <a:avLst/>
          </a:prstGeom>
        </p:spPr>
        <p:txBody>
          <a:bodyPr anchorCtr="0" anchor="t" bIns="91425" lIns="91425" rIns="91425" tIns="91425">
            <a:noAutofit/>
          </a:bodyPr>
          <a:lstStyle/>
          <a:p>
            <a:pPr indent="0" lvl="0" marL="457200" rtl="0">
              <a:lnSpc>
                <a:spcPct val="115000"/>
              </a:lnSpc>
              <a:spcBef>
                <a:spcPts val="0"/>
              </a:spcBef>
              <a:buNone/>
            </a:pPr>
            <a:r>
              <a:t/>
            </a:r>
            <a:endParaRPr/>
          </a:p>
          <a:p>
            <a:pPr indent="-228600" lvl="0" marL="457200" rtl="0">
              <a:lnSpc>
                <a:spcPct val="115000"/>
              </a:lnSpc>
              <a:spcBef>
                <a:spcPts val="0"/>
              </a:spcBef>
            </a:pPr>
            <a:r>
              <a:rPr lang="en"/>
              <a:t>Entender diferentes soluciones</a:t>
            </a:r>
          </a:p>
          <a:p>
            <a:pPr indent="-228600" lvl="0" marL="457200" rtl="0">
              <a:lnSpc>
                <a:spcPct val="115000"/>
              </a:lnSpc>
              <a:spcBef>
                <a:spcPts val="0"/>
              </a:spcBef>
            </a:pPr>
            <a:r>
              <a:rPr lang="en"/>
              <a:t>Aceptar responsabilidad</a:t>
            </a:r>
          </a:p>
          <a:p>
            <a:pPr indent="-228600" lvl="0" marL="457200" rtl="0">
              <a:lnSpc>
                <a:spcPct val="115000"/>
              </a:lnSpc>
              <a:spcBef>
                <a:spcPts val="0"/>
              </a:spcBef>
            </a:pPr>
            <a:r>
              <a:rPr lang="en"/>
              <a:t>No tengas miedo de intentar algo nuevo</a:t>
            </a:r>
          </a:p>
        </p:txBody>
      </p:sp>
      <p:grpSp>
        <p:nvGrpSpPr>
          <p:cNvPr id="150" name="Shape 150"/>
          <p:cNvGrpSpPr/>
          <p:nvPr/>
        </p:nvGrpSpPr>
        <p:grpSpPr>
          <a:xfrm>
            <a:off x="7776203" y="191680"/>
            <a:ext cx="1026424" cy="1393021"/>
            <a:chOff x="590250" y="244200"/>
            <a:chExt cx="407975" cy="532175"/>
          </a:xfrm>
        </p:grpSpPr>
        <p:sp>
          <p:nvSpPr>
            <p:cNvPr id="151" name="Shape 151"/>
            <p:cNvSpPr/>
            <p:nvPr/>
          </p:nvSpPr>
          <p:spPr>
            <a:xfrm>
              <a:off x="623125" y="313625"/>
              <a:ext cx="375100" cy="462750"/>
            </a:xfrm>
            <a:custGeom>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590250" y="269775"/>
              <a:ext cx="377525" cy="462775"/>
            </a:xfrm>
            <a:custGeom>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796650" y="274025"/>
              <a:ext cx="45100" cy="45100"/>
            </a:xfrm>
            <a:custGeom>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713850" y="274025"/>
              <a:ext cx="45075" cy="45100"/>
            </a:xfrm>
            <a:custGeom>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631050" y="274025"/>
              <a:ext cx="45075" cy="45100"/>
            </a:xfrm>
            <a:custGeom>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649925" y="590050"/>
              <a:ext cx="133975" cy="25"/>
            </a:xfrm>
            <a:custGeom>
              <a:pathLst>
                <a:path extrusionOk="0" fill="none" h="1" w="5359">
                  <a:moveTo>
                    <a:pt x="5358" y="0"/>
                  </a:moveTo>
                  <a:lnTo>
                    <a:pt x="0"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649925" y="534625"/>
              <a:ext cx="255750" cy="25"/>
            </a:xfrm>
            <a:custGeom>
              <a:pathLst>
                <a:path extrusionOk="0" fill="none" h="1" w="10230">
                  <a:moveTo>
                    <a:pt x="10229" y="1"/>
                  </a:moveTo>
                  <a:lnTo>
                    <a:pt x="0" y="1"/>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649925" y="479825"/>
              <a:ext cx="255750" cy="25"/>
            </a:xfrm>
            <a:custGeom>
              <a:pathLst>
                <a:path extrusionOk="0" fill="none" h="1" w="10230">
                  <a:moveTo>
                    <a:pt x="10229" y="1"/>
                  </a:moveTo>
                  <a:lnTo>
                    <a:pt x="0" y="1"/>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649925" y="424425"/>
              <a:ext cx="255750" cy="25"/>
            </a:xfrm>
            <a:custGeom>
              <a:pathLst>
                <a:path extrusionOk="0" fill="none" h="1" w="10230">
                  <a:moveTo>
                    <a:pt x="10229" y="1"/>
                  </a:moveTo>
                  <a:lnTo>
                    <a:pt x="0" y="1"/>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879475" y="274025"/>
              <a:ext cx="45075" cy="45100"/>
            </a:xfrm>
            <a:custGeom>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654800" y="244200"/>
              <a:ext cx="25" cy="51175"/>
            </a:xfrm>
            <a:custGeom>
              <a:pathLst>
                <a:path extrusionOk="0" fill="none" h="2047" w="1">
                  <a:moveTo>
                    <a:pt x="0" y="1"/>
                  </a:moveTo>
                  <a:lnTo>
                    <a:pt x="0" y="2046"/>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737600" y="244200"/>
              <a:ext cx="25" cy="51175"/>
            </a:xfrm>
            <a:custGeom>
              <a:pathLst>
                <a:path extrusionOk="0" fill="none" h="2047" w="1">
                  <a:moveTo>
                    <a:pt x="1" y="1"/>
                  </a:moveTo>
                  <a:lnTo>
                    <a:pt x="1" y="2046"/>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820400" y="244200"/>
              <a:ext cx="25" cy="51175"/>
            </a:xfrm>
            <a:custGeom>
              <a:pathLst>
                <a:path extrusionOk="0" fill="none" h="2047" w="1">
                  <a:moveTo>
                    <a:pt x="1" y="1"/>
                  </a:moveTo>
                  <a:lnTo>
                    <a:pt x="1" y="2046"/>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903225" y="244200"/>
              <a:ext cx="25" cy="51175"/>
            </a:xfrm>
            <a:custGeom>
              <a:pathLst>
                <a:path extrusionOk="0" fill="none" h="2047" w="1">
                  <a:moveTo>
                    <a:pt x="0" y="1"/>
                  </a:moveTo>
                  <a:lnTo>
                    <a:pt x="0" y="2046"/>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844424" y="1584700"/>
            <a:ext cx="3267300" cy="3218999"/>
          </a:xfrm>
          <a:prstGeom prst="rect">
            <a:avLst/>
          </a:prstGeom>
        </p:spPr>
        <p:txBody>
          <a:bodyPr anchorCtr="0" anchor="t" bIns="91425" lIns="91425" rIns="91425" tIns="91425">
            <a:noAutofit/>
          </a:bodyPr>
          <a:lstStyle/>
          <a:p>
            <a:pPr lvl="0" rtl="0">
              <a:lnSpc>
                <a:spcPct val="115000"/>
              </a:lnSpc>
              <a:spcBef>
                <a:spcPts val="0"/>
              </a:spcBef>
              <a:buNone/>
            </a:pPr>
            <a:r>
              <a:t/>
            </a:r>
            <a:endParaRPr sz="1100">
              <a:latin typeface="Arial"/>
              <a:ea typeface="Arial"/>
              <a:cs typeface="Arial"/>
              <a:sym typeface="Arial"/>
            </a:endParaRPr>
          </a:p>
          <a:p>
            <a:pPr indent="-342900" lvl="0" marL="457200" marR="0" rtl="0" algn="l">
              <a:lnSpc>
                <a:spcPct val="100000"/>
              </a:lnSpc>
              <a:spcBef>
                <a:spcPts val="600"/>
              </a:spcBef>
              <a:spcAft>
                <a:spcPts val="0"/>
              </a:spcAft>
              <a:buClr>
                <a:srgbClr val="FF004E"/>
              </a:buClr>
              <a:buSzPct val="100000"/>
              <a:buFont typeface="Titillium Web"/>
            </a:pPr>
            <a:r>
              <a:rPr lang="en"/>
              <a:t>Divertido</a:t>
            </a:r>
          </a:p>
          <a:p>
            <a:pPr indent="-228600" lvl="0" marL="457200" rtl="0">
              <a:lnSpc>
                <a:spcPct val="115000"/>
              </a:lnSpc>
              <a:spcBef>
                <a:spcPts val="0"/>
              </a:spcBef>
            </a:pPr>
            <a:r>
              <a:rPr lang="en"/>
              <a:t>Desafiante</a:t>
            </a:r>
          </a:p>
          <a:p>
            <a:pPr indent="-342900" lvl="0" marL="457200" marR="0" rtl="0" algn="l">
              <a:lnSpc>
                <a:spcPct val="115000"/>
              </a:lnSpc>
              <a:spcBef>
                <a:spcPts val="0"/>
              </a:spcBef>
              <a:spcAft>
                <a:spcPts val="0"/>
              </a:spcAft>
              <a:buClr>
                <a:srgbClr val="FF004E"/>
              </a:buClr>
              <a:buSzPct val="100000"/>
              <a:buFont typeface="Titillium Web"/>
            </a:pPr>
            <a:r>
              <a:rPr lang="en"/>
              <a:t>Muy gratificante</a:t>
            </a:r>
          </a:p>
          <a:p>
            <a:pPr indent="-228600" lvl="0" marL="457200" marR="0" rtl="0" algn="l">
              <a:lnSpc>
                <a:spcPct val="115000"/>
              </a:lnSpc>
              <a:spcBef>
                <a:spcPts val="0"/>
              </a:spcBef>
              <a:spcAft>
                <a:spcPts val="0"/>
              </a:spcAft>
            </a:pPr>
            <a:r>
              <a:rPr lang="en"/>
              <a:t>Muy importante</a:t>
            </a:r>
          </a:p>
          <a:p>
            <a:pPr lvl="0" rtl="0">
              <a:lnSpc>
                <a:spcPct val="115000"/>
              </a:lnSpc>
              <a:spcBef>
                <a:spcPts val="0"/>
              </a:spcBef>
              <a:buNone/>
            </a:pPr>
            <a:r>
              <a:t/>
            </a:r>
            <a:endParaRPr/>
          </a:p>
        </p:txBody>
      </p:sp>
      <p:sp>
        <p:nvSpPr>
          <p:cNvPr id="170" name="Shape 170"/>
          <p:cNvSpPr txBox="1"/>
          <p:nvPr>
            <p:ph type="title"/>
          </p:nvPr>
        </p:nvSpPr>
        <p:spPr>
          <a:xfrm>
            <a:off x="844425" y="422500"/>
            <a:ext cx="5346299" cy="857400"/>
          </a:xfrm>
          <a:prstGeom prst="rect">
            <a:avLst/>
          </a:prstGeom>
        </p:spPr>
        <p:txBody>
          <a:bodyPr anchorCtr="0" anchor="t" bIns="91425" lIns="91425" rIns="91425" tIns="91425">
            <a:noAutofit/>
          </a:bodyPr>
          <a:lstStyle/>
          <a:p>
            <a:pPr lvl="0" rtl="0">
              <a:lnSpc>
                <a:spcPct val="115000"/>
              </a:lnSpc>
              <a:spcBef>
                <a:spcPts val="1800"/>
              </a:spcBef>
              <a:spcAft>
                <a:spcPts val="400"/>
              </a:spcAft>
              <a:buNone/>
            </a:pPr>
            <a:r>
              <a:rPr lang="en"/>
              <a:t>Beneficios</a:t>
            </a:r>
          </a:p>
        </p:txBody>
      </p:sp>
      <p:sp>
        <p:nvSpPr>
          <p:cNvPr id="171" name="Shape 171"/>
          <p:cNvSpPr txBox="1"/>
          <p:nvPr>
            <p:ph idx="1" type="body"/>
          </p:nvPr>
        </p:nvSpPr>
        <p:spPr>
          <a:xfrm>
            <a:off x="4747999" y="1491125"/>
            <a:ext cx="3267300" cy="3218999"/>
          </a:xfrm>
          <a:prstGeom prst="rect">
            <a:avLst/>
          </a:prstGeom>
        </p:spPr>
        <p:txBody>
          <a:bodyPr anchorCtr="0" anchor="t" bIns="91425" lIns="91425" rIns="91425" tIns="91425">
            <a:noAutofit/>
          </a:bodyPr>
          <a:lstStyle/>
          <a:p>
            <a:pPr indent="0" lvl="0" marL="457200" rtl="0">
              <a:lnSpc>
                <a:spcPct val="115000"/>
              </a:lnSpc>
              <a:spcBef>
                <a:spcPts val="0"/>
              </a:spcBef>
              <a:buNone/>
            </a:pPr>
            <a:r>
              <a:t/>
            </a:r>
            <a:endParaRPr/>
          </a:p>
          <a:p>
            <a:pPr indent="-228600" lvl="0" marL="457200" rtl="0">
              <a:lnSpc>
                <a:spcPct val="115000"/>
              </a:lnSpc>
              <a:spcBef>
                <a:spcPts val="0"/>
              </a:spcBef>
            </a:pPr>
            <a:r>
              <a:rPr lang="en"/>
              <a:t>Bien pagado</a:t>
            </a:r>
          </a:p>
          <a:p>
            <a:pPr indent="-228600" lvl="0" marL="457200" rtl="0">
              <a:lnSpc>
                <a:spcPct val="115000"/>
              </a:lnSpc>
              <a:spcBef>
                <a:spcPts val="0"/>
              </a:spcBef>
            </a:pPr>
            <a:r>
              <a:rPr lang="en"/>
              <a:t>Trabajas en entornos creativos</a:t>
            </a:r>
          </a:p>
          <a:p>
            <a:pPr indent="-228600" lvl="0" marL="457200" rtl="0">
              <a:lnSpc>
                <a:spcPct val="115000"/>
              </a:lnSpc>
              <a:spcBef>
                <a:spcPts val="0"/>
              </a:spcBef>
            </a:pPr>
            <a:r>
              <a:rPr lang="en"/>
              <a:t>Aprendes acerca de muchas cosas</a:t>
            </a:r>
          </a:p>
        </p:txBody>
      </p:sp>
      <p:grpSp>
        <p:nvGrpSpPr>
          <p:cNvPr id="172" name="Shape 172"/>
          <p:cNvGrpSpPr/>
          <p:nvPr/>
        </p:nvGrpSpPr>
        <p:grpSpPr>
          <a:xfrm>
            <a:off x="7824600" y="3854714"/>
            <a:ext cx="954957" cy="948973"/>
            <a:chOff x="1278900" y="2333250"/>
            <a:chExt cx="381175" cy="381175"/>
          </a:xfrm>
        </p:grpSpPr>
        <p:sp>
          <p:nvSpPr>
            <p:cNvPr id="173" name="Shape 173"/>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9525">
              <a:solidFill>
                <a:srgbClr val="FF004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Fidel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