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5505-D943-3833-09C2-5FD90B899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02D46-176D-C838-309A-7A6A30AA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AE48D-04DF-D637-F5A2-E20BA131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DC0-86BC-48FC-822C-CA11FA20140D}" type="datetimeFigureOut">
              <a:rPr lang="en-AU" smtClean="0"/>
              <a:t>9/03/2024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E450-4A80-A279-0C2A-59730195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B861-BEAE-5BD4-01C2-AAD6A130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28F-C9CE-48CB-90A0-710055F96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68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8E51-A022-6A36-B76F-7472162A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F526B-BA75-6BB5-F1AF-2570DCBC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47C5-1483-4D19-169B-788F6BA5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DC0-86BC-48FC-822C-CA11FA20140D}" type="datetimeFigureOut">
              <a:rPr lang="en-AU" smtClean="0"/>
              <a:t>9/03/2024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EB0C-8E14-6F3F-AF77-8FD6AD07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16052-81A1-9A14-F217-61FB5BAE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28F-C9CE-48CB-90A0-710055F96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37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C5007-A7CD-1847-EFA6-6039E29C8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6E8B5-0430-1DC2-BD93-1A64F5A1D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0CEF-92C7-C63D-3DC6-3191585B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DC0-86BC-48FC-822C-CA11FA20140D}" type="datetimeFigureOut">
              <a:rPr lang="en-AU" smtClean="0"/>
              <a:t>9/03/2024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EFAD8-9105-243D-EFC3-39E407A4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DB86-A4B3-4822-5788-018BD8FD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28F-C9CE-48CB-90A0-710055F96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592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ADB5-C9F7-8110-D499-3ED34D82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A5D59-E348-6408-AFF5-2A56C783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2AF54-9B0B-7E6F-CB7C-35DD880F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DC0-86BC-48FC-822C-CA11FA20140D}" type="datetimeFigureOut">
              <a:rPr lang="en-AU" smtClean="0"/>
              <a:t>9/03/2024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7076C-B8F2-2440-5335-D9254406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7D11-CCEC-36A3-6B2A-74B29EE0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28F-C9CE-48CB-90A0-710055F96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04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9649-FDA7-C49B-5650-3E6B3A26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1E151-42B5-904D-B017-5E6C29D78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68654-63AF-8A24-CECC-6FE97CDC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DC0-86BC-48FC-822C-CA11FA20140D}" type="datetimeFigureOut">
              <a:rPr lang="en-AU" smtClean="0"/>
              <a:t>9/03/2024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DBA3-94F3-6E08-91E7-A9E73D5D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4FBBE-EA8C-1AA0-A16F-03C645FF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28F-C9CE-48CB-90A0-710055F96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54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9966-BC8D-760B-53BE-E850B5CB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9BBF-28F2-D04D-BF52-6E9C63DA0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A1706-2624-DA93-4423-0F00F5844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E017B-CD0F-048B-7F08-95BA6593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DC0-86BC-48FC-822C-CA11FA20140D}" type="datetimeFigureOut">
              <a:rPr lang="en-AU" smtClean="0"/>
              <a:t>9/03/2024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B5636-93DB-E268-80B1-2F75D424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461EF-6AE6-8EE9-6848-7263289A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28F-C9CE-48CB-90A0-710055F96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6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E084-AC2B-2A62-803D-B6319D0B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C1E9B-2B44-591E-500D-08BE3CB32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FE0A6-7658-2C8A-E3FE-5CA8D35F5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A02F2-4C82-1B1A-948A-45C497C46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B5D56-3573-0601-4E71-E9815BB4D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2630E-DEE6-4521-D39F-E2275621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DC0-86BC-48FC-822C-CA11FA20140D}" type="datetimeFigureOut">
              <a:rPr lang="en-AU" smtClean="0"/>
              <a:t>9/03/2024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3EC12-CD30-DB63-F396-F92D3CB3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A1C5B-34C4-D972-A74E-67E551E5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28F-C9CE-48CB-90A0-710055F96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22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9E78-2AAA-6D2C-E7AB-F50B108B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2FE7F-4895-A8E5-66D7-47131A90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DC0-86BC-48FC-822C-CA11FA20140D}" type="datetimeFigureOut">
              <a:rPr lang="en-AU" smtClean="0"/>
              <a:t>9/03/2024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EF622-520C-A489-BB58-86E8C250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4ACBF-6474-BFD6-743F-C38A3320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28F-C9CE-48CB-90A0-710055F96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71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71FDB-A1E4-E14E-D736-0045A505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DC0-86BC-48FC-822C-CA11FA20140D}" type="datetimeFigureOut">
              <a:rPr lang="en-AU" smtClean="0"/>
              <a:t>9/03/2024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446A8-2349-D535-16F2-190D1F71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06F98-CE21-C150-C26E-EDBA20A5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28F-C9CE-48CB-90A0-710055F96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14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C9EA-E20C-532B-FE4B-90DD6911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8E75-E279-4DC7-1563-22CAAD68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3ACAD-5A5A-7CA7-C0C0-D0F64FE3A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FBC73-0FEA-2A95-1217-9FE743EF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DC0-86BC-48FC-822C-CA11FA20140D}" type="datetimeFigureOut">
              <a:rPr lang="en-AU" smtClean="0"/>
              <a:t>9/03/2024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A5802-EE77-B3F6-1312-C6DF1A94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189A6-120E-5303-1BCD-4F0CD9CB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28F-C9CE-48CB-90A0-710055F96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75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2119-1E38-40E5-7E8B-CC7EB827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FC3E8-E7A7-7FD1-B478-B1C9C5FA5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18F9A-5ACB-0AFE-58E7-122EA649B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9B075-FE53-3A15-A644-7FD6CA32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DC0-86BC-48FC-822C-CA11FA20140D}" type="datetimeFigureOut">
              <a:rPr lang="en-AU" smtClean="0"/>
              <a:t>9/03/2024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2AD38-AEA7-D8DB-2201-EBAECF64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33E55-0B72-42BF-EDB0-99DE2272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28F-C9CE-48CB-90A0-710055F96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80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60EC5-665F-680A-0EE5-3208945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82C54-9EBF-CCC0-E4CA-E619C772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052D-C53D-F20F-A24C-5D7E46723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9BDC0-86BC-48FC-822C-CA11FA20140D}" type="datetimeFigureOut">
              <a:rPr lang="en-AU" smtClean="0"/>
              <a:t>9/03/2024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F9F1-31A2-164C-13B8-21C9478E4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347F-5D73-E959-E47F-BF9F13F5F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EE28F-C9CE-48CB-90A0-710055F96B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13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7390-3BDB-D776-3BAC-D5A86992F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E0744-7951-2112-A69B-A04B04350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5A1CAF-5D3B-A23B-019F-A9D1D926569F}"/>
              </a:ext>
            </a:extLst>
          </p:cNvPr>
          <p:cNvGrpSpPr/>
          <p:nvPr/>
        </p:nvGrpSpPr>
        <p:grpSpPr>
          <a:xfrm>
            <a:off x="0" y="182880"/>
            <a:ext cx="12231365" cy="6442207"/>
            <a:chOff x="0" y="182880"/>
            <a:chExt cx="12231365" cy="6442207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78929D4-FD41-874A-A999-DC9E25014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2880"/>
              <a:ext cx="12231365" cy="644220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068F1C-D3FF-459F-5C06-E4D93A112815}"/>
                </a:ext>
              </a:extLst>
            </p:cNvPr>
            <p:cNvSpPr/>
            <p:nvPr/>
          </p:nvSpPr>
          <p:spPr>
            <a:xfrm>
              <a:off x="6655202" y="750252"/>
              <a:ext cx="5413153" cy="5788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</p:grpSp>
      <p:pic>
        <p:nvPicPr>
          <p:cNvPr id="7" name="Picture 6" descr="A close-up of a sign&#10;&#10;Description automatically generated">
            <a:extLst>
              <a:ext uri="{FF2B5EF4-FFF2-40B4-BE49-F238E27FC236}">
                <a16:creationId xmlns:a16="http://schemas.microsoft.com/office/drawing/2014/main" id="{E3978FB4-EEC6-8E7F-11CB-2DC7CAD62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192" y="904036"/>
            <a:ext cx="2444750" cy="615950"/>
          </a:xfrm>
          <a:prstGeom prst="rect">
            <a:avLst/>
          </a:prstGeom>
        </p:spPr>
      </p:pic>
      <p:pic>
        <p:nvPicPr>
          <p:cNvPr id="8" name="Picture 7" descr="A screenshot of a group&#10;&#10;Description automatically generated">
            <a:extLst>
              <a:ext uri="{FF2B5EF4-FFF2-40B4-BE49-F238E27FC236}">
                <a16:creationId xmlns:a16="http://schemas.microsoft.com/office/drawing/2014/main" id="{D051C2EC-8638-CE4E-8BA0-E35ECF192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897" y="1582647"/>
            <a:ext cx="1079500" cy="577850"/>
          </a:xfrm>
          <a:prstGeom prst="rect">
            <a:avLst/>
          </a:prstGeom>
        </p:spPr>
      </p:pic>
      <p:pic>
        <p:nvPicPr>
          <p:cNvPr id="9" name="Picture 8" descr="A white rectangular object with black lines&#10;&#10;Description automatically generated">
            <a:extLst>
              <a:ext uri="{FF2B5EF4-FFF2-40B4-BE49-F238E27FC236}">
                <a16:creationId xmlns:a16="http://schemas.microsoft.com/office/drawing/2014/main" id="{26145F03-6A70-4AC7-59FA-EA34ECA16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4567" y="1572792"/>
            <a:ext cx="4387850" cy="571500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5234019E-A96F-CB5E-25CD-F1F751398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140" y="2375373"/>
            <a:ext cx="1638300" cy="552450"/>
          </a:xfrm>
          <a:prstGeom prst="rect">
            <a:avLst/>
          </a:prstGeom>
        </p:spPr>
      </p:pic>
      <p:pic>
        <p:nvPicPr>
          <p:cNvPr id="11" name="Picture 10" descr="A close up of a text&#10;&#10;Description automatically generated">
            <a:extLst>
              <a:ext uri="{FF2B5EF4-FFF2-40B4-BE49-F238E27FC236}">
                <a16:creationId xmlns:a16="http://schemas.microsoft.com/office/drawing/2014/main" id="{F6B818C3-F30F-566E-FA77-57A22D1E0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7106" y="2351098"/>
            <a:ext cx="1631950" cy="558800"/>
          </a:xfrm>
          <a:prstGeom prst="rect">
            <a:avLst/>
          </a:prstGeom>
        </p:spPr>
      </p:pic>
      <p:pic>
        <p:nvPicPr>
          <p:cNvPr id="12" name="Picture 11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8EEA34F1-BD98-3653-B725-A7514C9C3D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8060" y="2346522"/>
            <a:ext cx="2133600" cy="577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67AFB6-1D64-2D72-E7C0-7BE27C1D06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5202" y="2973387"/>
            <a:ext cx="5467350" cy="565150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FDA99F8-CB97-3D1A-D57B-C7DE197BE9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5202" y="3602026"/>
            <a:ext cx="996950" cy="5207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16083137-A39E-D277-CEDE-B7CBEA7C8F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3132" y="3624498"/>
            <a:ext cx="723900" cy="552450"/>
          </a:xfrm>
          <a:prstGeom prst="rect">
            <a:avLst/>
          </a:prstGeom>
        </p:spPr>
      </p:pic>
      <p:pic>
        <p:nvPicPr>
          <p:cNvPr id="16" name="Picture 15" descr="A close up of a text&#10;&#10;Description automatically generated">
            <a:extLst>
              <a:ext uri="{FF2B5EF4-FFF2-40B4-BE49-F238E27FC236}">
                <a16:creationId xmlns:a16="http://schemas.microsoft.com/office/drawing/2014/main" id="{1B878E06-CC47-7633-F1E9-42995F9926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5971" y="4236297"/>
            <a:ext cx="1892300" cy="520700"/>
          </a:xfrm>
          <a:prstGeom prst="rect">
            <a:avLst/>
          </a:prstGeom>
        </p:spPr>
      </p:pic>
      <p:pic>
        <p:nvPicPr>
          <p:cNvPr id="17" name="Picture 16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4CF4EC91-3517-2F84-728B-1147317B01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52653" y="4236297"/>
            <a:ext cx="2032000" cy="571500"/>
          </a:xfrm>
          <a:prstGeom prst="rect">
            <a:avLst/>
          </a:prstGeom>
        </p:spPr>
      </p:pic>
      <p:pic>
        <p:nvPicPr>
          <p:cNvPr id="18" name="Picture 17" descr="A white square with black arrows&#10;&#10;Description automatically generated">
            <a:extLst>
              <a:ext uri="{FF2B5EF4-FFF2-40B4-BE49-F238E27FC236}">
                <a16:creationId xmlns:a16="http://schemas.microsoft.com/office/drawing/2014/main" id="{B27273BB-9BB2-8D68-0DE7-52EBBF8593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47663" y="4261697"/>
            <a:ext cx="533400" cy="527050"/>
          </a:xfrm>
          <a:prstGeom prst="rect">
            <a:avLst/>
          </a:prstGeom>
        </p:spPr>
      </p:pic>
      <p:pic>
        <p:nvPicPr>
          <p:cNvPr id="19" name="Picture 18" descr="A close-up of a measuring device&#10;&#10;Description automatically generated">
            <a:extLst>
              <a:ext uri="{FF2B5EF4-FFF2-40B4-BE49-F238E27FC236}">
                <a16:creationId xmlns:a16="http://schemas.microsoft.com/office/drawing/2014/main" id="{DB771E09-76BB-9614-E7B4-C2B614A566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68653" y="904036"/>
            <a:ext cx="946150" cy="679450"/>
          </a:xfrm>
          <a:prstGeom prst="rect">
            <a:avLst/>
          </a:prstGeom>
        </p:spPr>
      </p:pic>
      <p:pic>
        <p:nvPicPr>
          <p:cNvPr id="20" name="Picture 19" descr="A green rectangular sign with white text&#10;&#10;Description automatically generated">
            <a:extLst>
              <a:ext uri="{FF2B5EF4-FFF2-40B4-BE49-F238E27FC236}">
                <a16:creationId xmlns:a16="http://schemas.microsoft.com/office/drawing/2014/main" id="{988322AF-E311-3167-E4D4-91562E57C44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35287" y="4806150"/>
            <a:ext cx="1231900" cy="539750"/>
          </a:xfrm>
          <a:prstGeom prst="rect">
            <a:avLst/>
          </a:prstGeom>
        </p:spPr>
      </p:pic>
      <p:pic>
        <p:nvPicPr>
          <p:cNvPr id="21" name="Picture 20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602B6C19-E506-8F3E-73D1-A6CE56FC6AA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32341" y="4812500"/>
            <a:ext cx="1485900" cy="527050"/>
          </a:xfrm>
          <a:prstGeom prst="rect">
            <a:avLst/>
          </a:prstGeom>
        </p:spPr>
      </p:pic>
      <p:pic>
        <p:nvPicPr>
          <p:cNvPr id="22" name="Picture 21" descr="A red rectangle with white text&#10;&#10;Description automatically generated">
            <a:extLst>
              <a:ext uri="{FF2B5EF4-FFF2-40B4-BE49-F238E27FC236}">
                <a16:creationId xmlns:a16="http://schemas.microsoft.com/office/drawing/2014/main" id="{2390ADED-C9E0-E033-0FEB-094CCB78C4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75971" y="5412673"/>
            <a:ext cx="831850" cy="431800"/>
          </a:xfrm>
          <a:prstGeom prst="rect">
            <a:avLst/>
          </a:prstGeom>
        </p:spPr>
      </p:pic>
      <p:pic>
        <p:nvPicPr>
          <p:cNvPr id="23" name="Picture 22" descr="A red rectangular sign with white text&#10;&#10;Description automatically generated">
            <a:extLst>
              <a:ext uri="{FF2B5EF4-FFF2-40B4-BE49-F238E27FC236}">
                <a16:creationId xmlns:a16="http://schemas.microsoft.com/office/drawing/2014/main" id="{04CB119D-221D-BAB2-964F-5C41C51B1C1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44039" y="5403830"/>
            <a:ext cx="1504950" cy="482600"/>
          </a:xfrm>
          <a:prstGeom prst="rect">
            <a:avLst/>
          </a:prstGeom>
        </p:spPr>
      </p:pic>
      <p:pic>
        <p:nvPicPr>
          <p:cNvPr id="24" name="Picture 23" descr="A white rectangle with black text&#10;&#10;Description automatically generated">
            <a:extLst>
              <a:ext uri="{FF2B5EF4-FFF2-40B4-BE49-F238E27FC236}">
                <a16:creationId xmlns:a16="http://schemas.microsoft.com/office/drawing/2014/main" id="{57E737FA-0BB1-D7D6-E0EE-9CBF71D5162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357770" y="904036"/>
            <a:ext cx="654050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7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781E8C861534DAC00866D467437A2" ma:contentTypeVersion="3" ma:contentTypeDescription="Create a new document." ma:contentTypeScope="" ma:versionID="38675368fe474996eee8938f869f51ec">
  <xsd:schema xmlns:xsd="http://www.w3.org/2001/XMLSchema" xmlns:xs="http://www.w3.org/2001/XMLSchema" xmlns:p="http://schemas.microsoft.com/office/2006/metadata/properties" xmlns:ns3="59a3f92c-9168-4147-9b8d-2b593b78a1d3" targetNamespace="http://schemas.microsoft.com/office/2006/metadata/properties" ma:root="true" ma:fieldsID="bf696cb229550afc48adf42a4febf85b" ns3:_="">
    <xsd:import namespace="59a3f92c-9168-4147-9b8d-2b593b78a1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3f92c-9168-4147-9b8d-2b593b78a1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B84BB1-E609-4C86-AD0A-EFAE93369AD4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59a3f92c-9168-4147-9b8d-2b593b78a1d3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0333B29-BCA8-49ED-9579-381E5277E9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BB10AC-FF1B-44FA-B8BB-F3FF4AEF23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a3f92c-9168-4147-9b8d-2b593b78a1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Solovev</dc:creator>
  <cp:lastModifiedBy>Boris Solovev</cp:lastModifiedBy>
  <cp:revision>2</cp:revision>
  <dcterms:created xsi:type="dcterms:W3CDTF">2024-03-06T11:46:50Z</dcterms:created>
  <dcterms:modified xsi:type="dcterms:W3CDTF">2024-03-08T13:22:06Z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0x0101003F6781E8C861534DAC00866D467437A2</vt:lpwstr>
  </property>
</Properties>
</file>