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FBF1-1435-0945-88E0-AE37B4472BCB}" type="datetimeFigureOut">
              <a:rPr lang="de-DE" smtClean="0"/>
              <a:t>02.11.17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6CC61-5873-9E46-8D06-0D41D23819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503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A07E7-FA1E-D744-8F95-EC3551D08877}" type="datetimeFigureOut">
              <a:rPr lang="de-DE" smtClean="0"/>
              <a:t>02.11.17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B9E67-A9F2-C64D-AF18-B09CA761C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5107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de-DE" smtClean="0"/>
              <a:t>13.11.17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Watch Tycoon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Watch Tycoon 2017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Fallstudie </a:t>
            </a:r>
            <a:r>
              <a:rPr lang="mr-IN" dirty="0" smtClean="0"/>
              <a:t>–</a:t>
            </a:r>
            <a:r>
              <a:rPr lang="de-DE" dirty="0" smtClean="0"/>
              <a:t> Systemanalyse</a:t>
            </a:r>
          </a:p>
          <a:p>
            <a:r>
              <a:rPr lang="de-DE" dirty="0" smtClean="0"/>
              <a:t>13.11.2017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494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34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Mnemosyne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Schreibset.thmx</Template>
  <TotalTime>0</TotalTime>
  <Words>11</Words>
  <Application>Microsoft Macintosh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Executive</vt:lpstr>
      <vt:lpstr>Watch Tycoon 2017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Tycoon 2017</dc:title>
  <dc:creator>Nico</dc:creator>
  <cp:lastModifiedBy>Nico</cp:lastModifiedBy>
  <cp:revision>2</cp:revision>
  <dcterms:created xsi:type="dcterms:W3CDTF">2017-11-02T11:35:44Z</dcterms:created>
  <dcterms:modified xsi:type="dcterms:W3CDTF">2017-11-02T11:42:19Z</dcterms:modified>
</cp:coreProperties>
</file>