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6" r:id="rId5"/>
    <p:sldId id="263" r:id="rId6"/>
    <p:sldId id="268" r:id="rId7"/>
    <p:sldId id="258" r:id="rId8"/>
    <p:sldId id="267" r:id="rId9"/>
    <p:sldId id="264" r:id="rId10"/>
    <p:sldId id="261" r:id="rId11"/>
    <p:sldId id="265" r:id="rId12"/>
    <p:sldId id="262" r:id="rId13"/>
    <p:sldId id="269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FBF1-1435-0945-88E0-AE37B4472BCB}" type="datetimeFigureOut">
              <a:rPr lang="de-DE" smtClean="0"/>
              <a:t>13.11.17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6CC61-5873-9E46-8D06-0D41D23819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503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A07E7-FA1E-D744-8F95-EC3551D08877}" type="datetimeFigureOut">
              <a:rPr lang="de-DE" smtClean="0"/>
              <a:t>13.11.17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B9E67-A9F2-C64D-AF18-B09CA761C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5107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de-DE" smtClean="0"/>
              <a:t>13.11.17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Watch Tycoon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Watch Tycoon 2017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Fallstudie </a:t>
            </a:r>
            <a:r>
              <a:rPr lang="mr-IN" dirty="0" smtClean="0"/>
              <a:t>–</a:t>
            </a:r>
            <a:r>
              <a:rPr lang="de-DE" dirty="0" smtClean="0"/>
              <a:t> Systemanalyse</a:t>
            </a:r>
          </a:p>
          <a:p>
            <a:r>
              <a:rPr lang="de-DE" dirty="0" smtClean="0"/>
              <a:t>13.11.2017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494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r>
              <a:rPr lang="de-DE" dirty="0" smtClean="0"/>
              <a:t>-Tests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Entwickler-Test</a:t>
            </a:r>
          </a:p>
          <a:p>
            <a:endParaRPr lang="de-DE" dirty="0"/>
          </a:p>
          <a:p>
            <a:r>
              <a:rPr lang="de-DE" dirty="0" smtClean="0"/>
              <a:t>Unit-Test</a:t>
            </a:r>
          </a:p>
          <a:p>
            <a:endParaRPr lang="de-DE" dirty="0"/>
          </a:p>
          <a:p>
            <a:r>
              <a:rPr lang="de-DE" dirty="0" smtClean="0"/>
              <a:t>Spielablauf-Test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pic>
        <p:nvPicPr>
          <p:cNvPr id="10" name="Bild 9" descr="bild2_tes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56" y="2063611"/>
            <a:ext cx="5626608" cy="2962656"/>
          </a:xfrm>
          <a:prstGeom prst="rect">
            <a:avLst/>
          </a:prstGeom>
        </p:spPr>
      </p:pic>
      <p:pic>
        <p:nvPicPr>
          <p:cNvPr id="11" name="Bild 10" descr="bild3_tes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56" y="5270045"/>
            <a:ext cx="5760720" cy="926592"/>
          </a:xfrm>
          <a:prstGeom prst="rect">
            <a:avLst/>
          </a:prstGeom>
        </p:spPr>
      </p:pic>
      <p:pic>
        <p:nvPicPr>
          <p:cNvPr id="9" name="Bild 8" descr="bild1_tes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56" y="0"/>
            <a:ext cx="57607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5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8607E-6 -5.19926E-6 L -1.88607E-6 0.37998 " pathEditMode="relative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0104E-6 0.37998 L -3.00104E-6 -0.00023 " pathEditMode="relative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0104E-6 6.25579E-6 L -3.00104E-6 -0.34638 " pathEditMode="relative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7370"/>
            <a:ext cx="8229600" cy="2969490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0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7370"/>
            <a:ext cx="8229600" cy="2969490"/>
          </a:xfrm>
        </p:spPr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8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19520"/>
            <a:ext cx="8229600" cy="59066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3200" dirty="0" smtClean="0"/>
              <a:t>Vielen Dank für eure Aufmerksamkeit!</a:t>
            </a:r>
            <a:endParaRPr lang="de-DE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533541"/>
            <a:ext cx="8229600" cy="1600200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6457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Architektur</a:t>
            </a:r>
          </a:p>
          <a:p>
            <a:endParaRPr lang="de-DE" dirty="0" smtClean="0"/>
          </a:p>
          <a:p>
            <a:r>
              <a:rPr lang="de-DE" dirty="0" smtClean="0"/>
              <a:t>Ablaufdiagramm</a:t>
            </a:r>
          </a:p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-Case-Diagramm</a:t>
            </a:r>
          </a:p>
          <a:p>
            <a:endParaRPr lang="de-DE" dirty="0"/>
          </a:p>
          <a:p>
            <a:r>
              <a:rPr lang="de-DE" dirty="0" smtClean="0"/>
              <a:t>Markt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JUnit</a:t>
            </a:r>
            <a:r>
              <a:rPr lang="de-DE" dirty="0"/>
              <a:t>-</a:t>
            </a:r>
            <a:r>
              <a:rPr lang="de-DE" dirty="0" smtClean="0"/>
              <a:t>Tests</a:t>
            </a:r>
          </a:p>
          <a:p>
            <a:endParaRPr lang="de-DE" dirty="0" smtClean="0"/>
          </a:p>
          <a:p>
            <a:r>
              <a:rPr lang="de-DE" dirty="0" smtClean="0"/>
              <a:t>Demo</a:t>
            </a:r>
          </a:p>
          <a:p>
            <a:endParaRPr lang="de-DE" dirty="0"/>
          </a:p>
          <a:p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3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pic>
        <p:nvPicPr>
          <p:cNvPr id="8" name="Bild 7" descr="3-schichten-model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77" y="1600200"/>
            <a:ext cx="6574375" cy="47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4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7370"/>
            <a:ext cx="8229600" cy="2969490"/>
          </a:xfrm>
        </p:spPr>
        <p:txBody>
          <a:bodyPr/>
          <a:lstStyle/>
          <a:p>
            <a:r>
              <a:rPr lang="de-DE" dirty="0" smtClean="0"/>
              <a:t>Ablaufdiagramm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2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pic>
        <p:nvPicPr>
          <p:cNvPr id="6" name="Bild 5" descr="Spielablau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1" y="0"/>
            <a:ext cx="5943126" cy="6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8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7370"/>
            <a:ext cx="8229600" cy="296949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7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pic>
        <p:nvPicPr>
          <p:cNvPr id="2" name="Bild 1" descr="UseC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51" y="454718"/>
            <a:ext cx="7113122" cy="56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4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7370"/>
            <a:ext cx="8229600" cy="2969490"/>
          </a:xfrm>
        </p:spPr>
        <p:txBody>
          <a:bodyPr/>
          <a:lstStyle/>
          <a:p>
            <a:r>
              <a:rPr lang="de-DE" dirty="0" smtClean="0"/>
              <a:t>Markt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2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pic>
        <p:nvPicPr>
          <p:cNvPr id="6" name="Bild 5" descr="Mark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72" y="0"/>
            <a:ext cx="6599580" cy="647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1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Mnemosyne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</Words>
  <Application>Microsoft Macintosh PowerPoint</Application>
  <PresentationFormat>Bildschirmpräsentation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Executive</vt:lpstr>
      <vt:lpstr>Watch Tycoon 2017</vt:lpstr>
      <vt:lpstr>Agenda</vt:lpstr>
      <vt:lpstr>Architektur</vt:lpstr>
      <vt:lpstr>Ablaufdiagramm</vt:lpstr>
      <vt:lpstr>PowerPoint-Präsentation</vt:lpstr>
      <vt:lpstr>Use-Case Diagramm</vt:lpstr>
      <vt:lpstr>PowerPoint-Präsentation</vt:lpstr>
      <vt:lpstr>Markt</vt:lpstr>
      <vt:lpstr>PowerPoint-Präsentation</vt:lpstr>
      <vt:lpstr>JUnit-Tests</vt:lpstr>
      <vt:lpstr>PowerPoint-Präsentation</vt:lpstr>
      <vt:lpstr>Demo</vt:lpstr>
      <vt:lpstr>Fazit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Tycoon 2017</dc:title>
  <dc:creator>Nico</dc:creator>
  <cp:lastModifiedBy>Nico</cp:lastModifiedBy>
  <cp:revision>23</cp:revision>
  <dcterms:created xsi:type="dcterms:W3CDTF">2017-11-02T11:35:44Z</dcterms:created>
  <dcterms:modified xsi:type="dcterms:W3CDTF">2017-11-13T13:43:07Z</dcterms:modified>
</cp:coreProperties>
</file>