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58" r:id="rId4"/>
    <p:sldId id="260" r:id="rId5"/>
    <p:sldId id="259" r:id="rId6"/>
    <p:sldId id="263" r:id="rId7"/>
    <p:sldId id="262" r:id="rId8"/>
    <p:sldId id="264" r:id="rId9"/>
  </p:sldIdLst>
  <p:sldSz cx="12188825" cy="6858000"/>
  <p:notesSz cx="6858000" cy="2638425"/>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5F4D6A-043C-48A9-BE47-9067E25ED3DC}" v="5" dt="2019-12-02T08:02:40.707"/>
    <p1510:client id="{31BD7C30-C187-0845-BA30-FBB85759A9C1}" v="1149" dt="2019-12-02T10:34:39.212"/>
    <p1510:client id="{4BD646D6-C639-426D-BBA5-B1D834B3BB9F}" v="298" dt="2019-12-01T20:34:34.956"/>
    <p1510:client id="{5F8BD85F-D4FC-4B2A-88C3-4C420C619149}" v="11" dt="2019-12-01T15:47:59.497"/>
    <p1510:client id="{67F231DD-C615-4015-99A8-8BDD58DEFC12}" v="6" dt="2019-12-02T10:53:11.329"/>
    <p1510:client id="{9289518C-FCC4-4658-B514-C6EF624E3757}" v="2" dt="2019-12-02T08:19:25.099"/>
    <p1510:client id="{C30F1C13-E307-424D-8A81-16D98F0B5E51}" v="5" dt="2019-12-02T08:01:57.610"/>
    <p1510:client id="{D9BF504D-78DF-4CB4-B1C2-AE7F074859B5}" v="4" dt="2019-12-01T20:06:41.699"/>
  </p1510:revLst>
</p1510:revInfo>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39"/>
        <p:guide orient="horz" pos="216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stbenutzer" providerId="Windows Live" clId="Web-{5F8BD85F-D4FC-4B2A-88C3-4C420C619149}"/>
    <pc:docChg chg="modSld">
      <pc:chgData name="Gastbenutzer" userId="" providerId="Windows Live" clId="Web-{5F8BD85F-D4FC-4B2A-88C3-4C420C619149}" dt="2019-12-01T15:47:59.029" v="9" actId="20577"/>
      <pc:docMkLst>
        <pc:docMk/>
      </pc:docMkLst>
      <pc:sldChg chg="modSp">
        <pc:chgData name="Gastbenutzer" userId="" providerId="Windows Live" clId="Web-{5F8BD85F-D4FC-4B2A-88C3-4C420C619149}" dt="2019-12-01T15:47:59.029" v="8" actId="20577"/>
        <pc:sldMkLst>
          <pc:docMk/>
          <pc:sldMk cId="803326531" sldId="262"/>
        </pc:sldMkLst>
        <pc:spChg chg="mod">
          <ac:chgData name="Gastbenutzer" userId="" providerId="Windows Live" clId="Web-{5F8BD85F-D4FC-4B2A-88C3-4C420C619149}" dt="2019-12-01T15:47:59.029" v="8" actId="20577"/>
          <ac:spMkLst>
            <pc:docMk/>
            <pc:sldMk cId="803326531" sldId="262"/>
            <ac:spMk id="2" creationId="{EEA89DF4-C537-4E05-B858-25D6CF926F1B}"/>
          </ac:spMkLst>
        </pc:spChg>
      </pc:sldChg>
    </pc:docChg>
  </pc:docChgLst>
  <pc:docChgLst>
    <pc:chgData name="Dennis Köhler" userId="ad803da15b1ed97c" providerId="LiveId" clId="{31BD7C30-C187-0845-BA30-FBB85759A9C1}"/>
    <pc:docChg chg="undo custSel addSld modSld">
      <pc:chgData name="Dennis Köhler" userId="ad803da15b1ed97c" providerId="LiveId" clId="{31BD7C30-C187-0845-BA30-FBB85759A9C1}" dt="2019-12-02T10:34:39.212" v="2296" actId="20577"/>
      <pc:docMkLst>
        <pc:docMk/>
      </pc:docMkLst>
      <pc:sldChg chg="modSp">
        <pc:chgData name="Dennis Köhler" userId="ad803da15b1ed97c" providerId="LiveId" clId="{31BD7C30-C187-0845-BA30-FBB85759A9C1}" dt="2019-12-02T07:43:35.004" v="1750" actId="14100"/>
        <pc:sldMkLst>
          <pc:docMk/>
          <pc:sldMk cId="4025013544" sldId="256"/>
        </pc:sldMkLst>
        <pc:spChg chg="mod">
          <ac:chgData name="Dennis Köhler" userId="ad803da15b1ed97c" providerId="LiveId" clId="{31BD7C30-C187-0845-BA30-FBB85759A9C1}" dt="2019-12-02T07:43:35.004" v="1750" actId="14100"/>
          <ac:spMkLst>
            <pc:docMk/>
            <pc:sldMk cId="4025013544" sldId="256"/>
            <ac:spMk id="2" creationId="{00000000-0000-0000-0000-000000000000}"/>
          </ac:spMkLst>
        </pc:spChg>
        <pc:spChg chg="mod">
          <ac:chgData name="Dennis Köhler" userId="ad803da15b1ed97c" providerId="LiveId" clId="{31BD7C30-C187-0845-BA30-FBB85759A9C1}" dt="2019-12-01T12:45:37.433" v="76" actId="20577"/>
          <ac:spMkLst>
            <pc:docMk/>
            <pc:sldMk cId="4025013544" sldId="256"/>
            <ac:spMk id="3" creationId="{00000000-0000-0000-0000-000000000000}"/>
          </ac:spMkLst>
        </pc:spChg>
      </pc:sldChg>
      <pc:sldChg chg="modSp modNotesTx">
        <pc:chgData name="Dennis Köhler" userId="ad803da15b1ed97c" providerId="LiveId" clId="{31BD7C30-C187-0845-BA30-FBB85759A9C1}" dt="2019-12-02T07:58:34.457" v="1772" actId="20577"/>
        <pc:sldMkLst>
          <pc:docMk/>
          <pc:sldMk cId="539224" sldId="257"/>
        </pc:sldMkLst>
        <pc:spChg chg="mod">
          <ac:chgData name="Dennis Köhler" userId="ad803da15b1ed97c" providerId="LiveId" clId="{31BD7C30-C187-0845-BA30-FBB85759A9C1}" dt="2019-11-27T07:56:43.859" v="21" actId="20577"/>
          <ac:spMkLst>
            <pc:docMk/>
            <pc:sldMk cId="539224" sldId="257"/>
            <ac:spMk id="2" creationId="{A76EACE5-811B-4E14-97FF-BF8E0662046C}"/>
          </ac:spMkLst>
        </pc:spChg>
        <pc:spChg chg="mod">
          <ac:chgData name="Dennis Köhler" userId="ad803da15b1ed97c" providerId="LiveId" clId="{31BD7C30-C187-0845-BA30-FBB85759A9C1}" dt="2019-12-01T13:59:27.970" v="651" actId="20577"/>
          <ac:spMkLst>
            <pc:docMk/>
            <pc:sldMk cId="539224" sldId="257"/>
            <ac:spMk id="3" creationId="{DA719B11-8CE9-46D3-8408-BBF0D490374B}"/>
          </ac:spMkLst>
        </pc:spChg>
      </pc:sldChg>
      <pc:sldChg chg="modSp modNotesTx">
        <pc:chgData name="Dennis Köhler" userId="ad803da15b1ed97c" providerId="LiveId" clId="{31BD7C30-C187-0845-BA30-FBB85759A9C1}" dt="2019-12-02T07:58:41.380" v="1780" actId="20577"/>
        <pc:sldMkLst>
          <pc:docMk/>
          <pc:sldMk cId="2767304121" sldId="258"/>
        </pc:sldMkLst>
        <pc:spChg chg="mod">
          <ac:chgData name="Dennis Köhler" userId="ad803da15b1ed97c" providerId="LiveId" clId="{31BD7C30-C187-0845-BA30-FBB85759A9C1}" dt="2019-12-01T14:02:15.564" v="848" actId="5793"/>
          <ac:spMkLst>
            <pc:docMk/>
            <pc:sldMk cId="2767304121" sldId="258"/>
            <ac:spMk id="3" creationId="{61F191D5-AB14-4F84-B206-48D7C3E4E3B9}"/>
          </ac:spMkLst>
        </pc:spChg>
      </pc:sldChg>
      <pc:sldChg chg="modSp modNotesTx">
        <pc:chgData name="Dennis Köhler" userId="ad803da15b1ed97c" providerId="LiveId" clId="{31BD7C30-C187-0845-BA30-FBB85759A9C1}" dt="2019-12-02T10:34:39.212" v="2296" actId="20577"/>
        <pc:sldMkLst>
          <pc:docMk/>
          <pc:sldMk cId="2272814127" sldId="259"/>
        </pc:sldMkLst>
        <pc:spChg chg="mod">
          <ac:chgData name="Dennis Köhler" userId="ad803da15b1ed97c" providerId="LiveId" clId="{31BD7C30-C187-0845-BA30-FBB85759A9C1}" dt="2019-12-01T14:10:00.373" v="1297" actId="1076"/>
          <ac:spMkLst>
            <pc:docMk/>
            <pc:sldMk cId="2272814127" sldId="259"/>
            <ac:spMk id="3" creationId="{1B329D02-CBF0-414F-A733-D2CB45658F05}"/>
          </ac:spMkLst>
        </pc:spChg>
      </pc:sldChg>
      <pc:sldChg chg="addSp delSp modSp modNotesTx">
        <pc:chgData name="Dennis Köhler" userId="ad803da15b1ed97c" providerId="LiveId" clId="{31BD7C30-C187-0845-BA30-FBB85759A9C1}" dt="2019-12-02T07:59:24.596" v="1806" actId="20577"/>
        <pc:sldMkLst>
          <pc:docMk/>
          <pc:sldMk cId="1028427034" sldId="260"/>
        </pc:sldMkLst>
        <pc:spChg chg="add mod">
          <ac:chgData name="Dennis Köhler" userId="ad803da15b1ed97c" providerId="LiveId" clId="{31BD7C30-C187-0845-BA30-FBB85759A9C1}" dt="2019-12-02T07:59:08.326" v="1793" actId="20577"/>
          <ac:spMkLst>
            <pc:docMk/>
            <pc:sldMk cId="1028427034" sldId="260"/>
            <ac:spMk id="2" creationId="{877C92E9-0440-0144-B07A-B9B340731B82}"/>
          </ac:spMkLst>
        </pc:spChg>
        <pc:spChg chg="del mod">
          <ac:chgData name="Dennis Köhler" userId="ad803da15b1ed97c" providerId="LiveId" clId="{31BD7C30-C187-0845-BA30-FBB85759A9C1}" dt="2019-12-01T13:29:50.555" v="236" actId="478"/>
          <ac:spMkLst>
            <pc:docMk/>
            <pc:sldMk cId="1028427034" sldId="260"/>
            <ac:spMk id="2" creationId="{B61ECC16-05CF-4526-873F-17D0CF68DC32}"/>
          </ac:spMkLst>
        </pc:spChg>
        <pc:spChg chg="del mod">
          <ac:chgData name="Dennis Köhler" userId="ad803da15b1ed97c" providerId="LiveId" clId="{31BD7C30-C187-0845-BA30-FBB85759A9C1}" dt="2019-12-01T20:08:27.438" v="1346" actId="478"/>
          <ac:spMkLst>
            <pc:docMk/>
            <pc:sldMk cId="1028427034" sldId="260"/>
            <ac:spMk id="3" creationId="{1499E0C0-07F0-45CF-A73D-067C09D3116F}"/>
          </ac:spMkLst>
        </pc:spChg>
        <pc:spChg chg="del mod">
          <ac:chgData name="Dennis Köhler" userId="ad803da15b1ed97c" providerId="LiveId" clId="{31BD7C30-C187-0845-BA30-FBB85759A9C1}" dt="2019-12-01T20:07:52.545" v="1343" actId="478"/>
          <ac:spMkLst>
            <pc:docMk/>
            <pc:sldMk cId="1028427034" sldId="260"/>
            <ac:spMk id="4" creationId="{3F69E4F9-A2BD-4DD9-AA3B-2FF9D43B1F5D}"/>
          </ac:spMkLst>
        </pc:spChg>
        <pc:spChg chg="add del mod">
          <ac:chgData name="Dennis Köhler" userId="ad803da15b1ed97c" providerId="LiveId" clId="{31BD7C30-C187-0845-BA30-FBB85759A9C1}" dt="2019-12-01T20:09:14.255" v="1350" actId="478"/>
          <ac:spMkLst>
            <pc:docMk/>
            <pc:sldMk cId="1028427034" sldId="260"/>
            <ac:spMk id="5" creationId="{E38DF9C1-F56A-3E41-9CCB-941DA7945C44}"/>
          </ac:spMkLst>
        </pc:spChg>
        <pc:spChg chg="add del mod">
          <ac:chgData name="Dennis Köhler" userId="ad803da15b1ed97c" providerId="LiveId" clId="{31BD7C30-C187-0845-BA30-FBB85759A9C1}" dt="2019-12-01T13:37:47.162" v="302" actId="478"/>
          <ac:spMkLst>
            <pc:docMk/>
            <pc:sldMk cId="1028427034" sldId="260"/>
            <ac:spMk id="6" creationId="{24C402CB-A17E-1946-BFDB-39F41BC229F9}"/>
          </ac:spMkLst>
        </pc:spChg>
        <pc:spChg chg="add mod">
          <ac:chgData name="Dennis Köhler" userId="ad803da15b1ed97c" providerId="LiveId" clId="{31BD7C30-C187-0845-BA30-FBB85759A9C1}" dt="2019-12-01T13:30:08.455" v="262" actId="20577"/>
          <ac:spMkLst>
            <pc:docMk/>
            <pc:sldMk cId="1028427034" sldId="260"/>
            <ac:spMk id="7" creationId="{E9F9ACCB-88CE-9D4D-BDF0-4778FBFE818F}"/>
          </ac:spMkLst>
        </pc:spChg>
        <pc:spChg chg="add del mod">
          <ac:chgData name="Dennis Köhler" userId="ad803da15b1ed97c" providerId="LiveId" clId="{31BD7C30-C187-0845-BA30-FBB85759A9C1}" dt="2019-12-01T20:08:29.900" v="1347" actId="478"/>
          <ac:spMkLst>
            <pc:docMk/>
            <pc:sldMk cId="1028427034" sldId="260"/>
            <ac:spMk id="8" creationId="{5AD1E113-7312-1F48-9A7A-1E1282CB47A7}"/>
          </ac:spMkLst>
        </pc:spChg>
        <pc:spChg chg="add mod">
          <ac:chgData name="Dennis Köhler" userId="ad803da15b1ed97c" providerId="LiveId" clId="{31BD7C30-C187-0845-BA30-FBB85759A9C1}" dt="2019-12-02T07:45:58.739" v="1754" actId="1037"/>
          <ac:spMkLst>
            <pc:docMk/>
            <pc:sldMk cId="1028427034" sldId="260"/>
            <ac:spMk id="9" creationId="{22BED8B4-BA54-6F49-9243-090E5D9A7BFE}"/>
          </ac:spMkLst>
        </pc:spChg>
        <pc:spChg chg="add mod">
          <ac:chgData name="Dennis Köhler" userId="ad803da15b1ed97c" providerId="LiveId" clId="{31BD7C30-C187-0845-BA30-FBB85759A9C1}" dt="2019-12-02T07:46:05.141" v="1764" actId="1035"/>
          <ac:spMkLst>
            <pc:docMk/>
            <pc:sldMk cId="1028427034" sldId="260"/>
            <ac:spMk id="10" creationId="{6F7DDAC8-885A-0F49-A4D4-5C302ADE9956}"/>
          </ac:spMkLst>
        </pc:spChg>
        <pc:spChg chg="add mod">
          <ac:chgData name="Dennis Köhler" userId="ad803da15b1ed97c" providerId="LiveId" clId="{31BD7C30-C187-0845-BA30-FBB85759A9C1}" dt="2019-12-01T14:05:49.129" v="1248" actId="20577"/>
          <ac:spMkLst>
            <pc:docMk/>
            <pc:sldMk cId="1028427034" sldId="260"/>
            <ac:spMk id="13" creationId="{9FDA6664-5DDB-464F-8B15-E73D8E41B97C}"/>
          </ac:spMkLst>
        </pc:spChg>
        <pc:cxnChg chg="add mod">
          <ac:chgData name="Dennis Köhler" userId="ad803da15b1ed97c" providerId="LiveId" clId="{31BD7C30-C187-0845-BA30-FBB85759A9C1}" dt="2019-12-02T07:46:05.141" v="1764" actId="1035"/>
          <ac:cxnSpMkLst>
            <pc:docMk/>
            <pc:sldMk cId="1028427034" sldId="260"/>
            <ac:cxnSpMk id="11" creationId="{D0257967-B23F-4841-B048-DE30F076E0AD}"/>
          </ac:cxnSpMkLst>
        </pc:cxnChg>
      </pc:sldChg>
      <pc:sldChg chg="addSp delSp modSp modNotesTx">
        <pc:chgData name="Dennis Köhler" userId="ad803da15b1ed97c" providerId="LiveId" clId="{31BD7C30-C187-0845-BA30-FBB85759A9C1}" dt="2019-12-02T08:02:53.680" v="1870"/>
        <pc:sldMkLst>
          <pc:docMk/>
          <pc:sldMk cId="803326531" sldId="262"/>
        </pc:sldMkLst>
        <pc:spChg chg="mod">
          <ac:chgData name="Dennis Köhler" userId="ad803da15b1ed97c" providerId="LiveId" clId="{31BD7C30-C187-0845-BA30-FBB85759A9C1}" dt="2019-12-01T14:16:22.930" v="1336" actId="20577"/>
          <ac:spMkLst>
            <pc:docMk/>
            <pc:sldMk cId="803326531" sldId="262"/>
            <ac:spMk id="3" creationId="{B6D2D66A-899E-4333-AFEC-5BB0EBA04055}"/>
          </ac:spMkLst>
        </pc:spChg>
        <pc:spChg chg="mod">
          <ac:chgData name="Dennis Köhler" userId="ad803da15b1ed97c" providerId="LiveId" clId="{31BD7C30-C187-0845-BA30-FBB85759A9C1}" dt="2019-12-01T20:07:15.485" v="1342"/>
          <ac:spMkLst>
            <pc:docMk/>
            <pc:sldMk cId="803326531" sldId="262"/>
            <ac:spMk id="4" creationId="{93091011-1A3D-4C17-96F5-4487EFF634F8}"/>
          </ac:spMkLst>
        </pc:spChg>
        <pc:spChg chg="add mod">
          <ac:chgData name="Dennis Köhler" userId="ad803da15b1ed97c" providerId="LiveId" clId="{31BD7C30-C187-0845-BA30-FBB85759A9C1}" dt="2019-12-01T20:19:21.174" v="1396" actId="255"/>
          <ac:spMkLst>
            <pc:docMk/>
            <pc:sldMk cId="803326531" sldId="262"/>
            <ac:spMk id="5" creationId="{C91BFEBE-37A4-C445-9E0C-E58AB68B9CE2}"/>
          </ac:spMkLst>
        </pc:spChg>
        <pc:spChg chg="mod">
          <ac:chgData name="Dennis Köhler" userId="ad803da15b1ed97c" providerId="LiveId" clId="{31BD7C30-C187-0845-BA30-FBB85759A9C1}" dt="2019-12-01T20:13:12.418" v="1364" actId="1076"/>
          <ac:spMkLst>
            <pc:docMk/>
            <pc:sldMk cId="803326531" sldId="262"/>
            <ac:spMk id="6" creationId="{F2BF19FB-0F63-40CF-A0F3-BE42580D5BA6}"/>
          </ac:spMkLst>
        </pc:spChg>
        <pc:spChg chg="add mod">
          <ac:chgData name="Dennis Köhler" userId="ad803da15b1ed97c" providerId="LiveId" clId="{31BD7C30-C187-0845-BA30-FBB85759A9C1}" dt="2019-12-01T20:13:06.026" v="1362" actId="1076"/>
          <ac:spMkLst>
            <pc:docMk/>
            <pc:sldMk cId="803326531" sldId="262"/>
            <ac:spMk id="8" creationId="{ECBB0755-B79E-B944-98DD-A72C0F16D1DA}"/>
          </ac:spMkLst>
        </pc:spChg>
        <pc:spChg chg="add del">
          <ac:chgData name="Dennis Köhler" userId="ad803da15b1ed97c" providerId="LiveId" clId="{31BD7C30-C187-0845-BA30-FBB85759A9C1}" dt="2019-12-02T07:59:40.527" v="1808"/>
          <ac:spMkLst>
            <pc:docMk/>
            <pc:sldMk cId="803326531" sldId="262"/>
            <ac:spMk id="13" creationId="{5CDB815B-79AF-F246-96D9-34DA1E38348F}"/>
          </ac:spMkLst>
        </pc:spChg>
        <pc:spChg chg="add">
          <ac:chgData name="Dennis Köhler" userId="ad803da15b1ed97c" providerId="LiveId" clId="{31BD7C30-C187-0845-BA30-FBB85759A9C1}" dt="2019-12-02T07:59:48.893" v="1809"/>
          <ac:spMkLst>
            <pc:docMk/>
            <pc:sldMk cId="803326531" sldId="262"/>
            <ac:spMk id="14" creationId="{A849CD8C-822B-E248-977A-F340EBD86D4E}"/>
          </ac:spMkLst>
        </pc:spChg>
        <pc:cxnChg chg="add mod">
          <ac:chgData name="Dennis Köhler" userId="ad803da15b1ed97c" providerId="LiveId" clId="{31BD7C30-C187-0845-BA30-FBB85759A9C1}" dt="2019-12-02T08:02:44.112" v="1869"/>
          <ac:cxnSpMkLst>
            <pc:docMk/>
            <pc:sldMk cId="803326531" sldId="262"/>
            <ac:cxnSpMk id="9" creationId="{02BF392C-FC7A-0F45-92AD-41408005048D}"/>
          </ac:cxnSpMkLst>
        </pc:cxnChg>
        <pc:cxnChg chg="add mod">
          <ac:chgData name="Dennis Köhler" userId="ad803da15b1ed97c" providerId="LiveId" clId="{31BD7C30-C187-0845-BA30-FBB85759A9C1}" dt="2019-12-02T08:02:53.680" v="1870"/>
          <ac:cxnSpMkLst>
            <pc:docMk/>
            <pc:sldMk cId="803326531" sldId="262"/>
            <ac:cxnSpMk id="11" creationId="{09F6D57A-138B-BC4E-8E18-B373194A70DE}"/>
          </ac:cxnSpMkLst>
        </pc:cxnChg>
      </pc:sldChg>
      <pc:sldChg chg="addSp delSp modSp modNotesTx">
        <pc:chgData name="Dennis Köhler" userId="ad803da15b1ed97c" providerId="LiveId" clId="{31BD7C30-C187-0845-BA30-FBB85759A9C1}" dt="2019-12-02T08:29:43.740" v="2295" actId="1076"/>
        <pc:sldMkLst>
          <pc:docMk/>
          <pc:sldMk cId="1089883734" sldId="263"/>
        </pc:sldMkLst>
        <pc:spChg chg="mod">
          <ac:chgData name="Dennis Köhler" userId="ad803da15b1ed97c" providerId="LiveId" clId="{31BD7C30-C187-0845-BA30-FBB85759A9C1}" dt="2019-12-01T20:36:37.156" v="1745" actId="20577"/>
          <ac:spMkLst>
            <pc:docMk/>
            <pc:sldMk cId="1089883734" sldId="263"/>
            <ac:spMk id="2" creationId="{C4B0F8F0-E60C-465F-B411-F1560D66D65E}"/>
          </ac:spMkLst>
        </pc:spChg>
        <pc:spChg chg="add del mod">
          <ac:chgData name="Dennis Köhler" userId="ad803da15b1ed97c" providerId="LiveId" clId="{31BD7C30-C187-0845-BA30-FBB85759A9C1}" dt="2019-12-01T20:22:13.194" v="1400" actId="478"/>
          <ac:spMkLst>
            <pc:docMk/>
            <pc:sldMk cId="1089883734" sldId="263"/>
            <ac:spMk id="4" creationId="{33C52CD3-E5B3-704E-B209-2E20C299611A}"/>
          </ac:spMkLst>
        </pc:spChg>
        <pc:spChg chg="add mod">
          <ac:chgData name="Dennis Köhler" userId="ad803da15b1ed97c" providerId="LiveId" clId="{31BD7C30-C187-0845-BA30-FBB85759A9C1}" dt="2019-12-02T08:29:43.740" v="2295" actId="1076"/>
          <ac:spMkLst>
            <pc:docMk/>
            <pc:sldMk cId="1089883734" sldId="263"/>
            <ac:spMk id="5" creationId="{950BF7EF-8BEA-784C-8018-B74E14574643}"/>
          </ac:spMkLst>
        </pc:spChg>
        <pc:spChg chg="add mod">
          <ac:chgData name="Dennis Köhler" userId="ad803da15b1ed97c" providerId="LiveId" clId="{31BD7C30-C187-0845-BA30-FBB85759A9C1}" dt="2019-12-02T08:29:43.740" v="2295" actId="1076"/>
          <ac:spMkLst>
            <pc:docMk/>
            <pc:sldMk cId="1089883734" sldId="263"/>
            <ac:spMk id="7" creationId="{5269F199-309E-064A-B794-0A9170FEC9D6}"/>
          </ac:spMkLst>
        </pc:spChg>
        <pc:spChg chg="del mod">
          <ac:chgData name="Dennis Köhler" userId="ad803da15b1ed97c" providerId="LiveId" clId="{31BD7C30-C187-0845-BA30-FBB85759A9C1}" dt="2019-12-01T20:22:09.654" v="1399" actId="478"/>
          <ac:spMkLst>
            <pc:docMk/>
            <pc:sldMk cId="1089883734" sldId="263"/>
            <ac:spMk id="8" creationId="{04981CA9-BAF1-4E9E-8F5A-A6AEE1BE63E8}"/>
          </ac:spMkLst>
        </pc:spChg>
        <pc:spChg chg="del mod">
          <ac:chgData name="Dennis Köhler" userId="ad803da15b1ed97c" providerId="LiveId" clId="{31BD7C30-C187-0845-BA30-FBB85759A9C1}" dt="2019-12-01T20:22:09.654" v="1399" actId="478"/>
          <ac:spMkLst>
            <pc:docMk/>
            <pc:sldMk cId="1089883734" sldId="263"/>
            <ac:spMk id="9" creationId="{CA39BD04-3FAA-4ECF-8D54-39B8776CE523}"/>
          </ac:spMkLst>
        </pc:spChg>
        <pc:spChg chg="del mod">
          <ac:chgData name="Dennis Köhler" userId="ad803da15b1ed97c" providerId="LiveId" clId="{31BD7C30-C187-0845-BA30-FBB85759A9C1}" dt="2019-12-01T20:22:09.654" v="1399" actId="478"/>
          <ac:spMkLst>
            <pc:docMk/>
            <pc:sldMk cId="1089883734" sldId="263"/>
            <ac:spMk id="10" creationId="{4538844E-8DB1-43B2-8C95-5C96334F3B72}"/>
          </ac:spMkLst>
        </pc:spChg>
        <pc:spChg chg="add mod">
          <ac:chgData name="Dennis Köhler" userId="ad803da15b1ed97c" providerId="LiveId" clId="{31BD7C30-C187-0845-BA30-FBB85759A9C1}" dt="2019-12-02T08:29:43.740" v="2295" actId="1076"/>
          <ac:spMkLst>
            <pc:docMk/>
            <pc:sldMk cId="1089883734" sldId="263"/>
            <ac:spMk id="11" creationId="{2B1B7962-53A6-D645-AD00-517DD394D994}"/>
          </ac:spMkLst>
        </pc:spChg>
        <pc:spChg chg="add mod">
          <ac:chgData name="Dennis Köhler" userId="ad803da15b1ed97c" providerId="LiveId" clId="{31BD7C30-C187-0845-BA30-FBB85759A9C1}" dt="2019-12-02T08:29:43.740" v="2295" actId="1076"/>
          <ac:spMkLst>
            <pc:docMk/>
            <pc:sldMk cId="1089883734" sldId="263"/>
            <ac:spMk id="12" creationId="{1BB80A6B-6E89-A045-97B6-6999ED2B3D6C}"/>
          </ac:spMkLst>
        </pc:spChg>
        <pc:spChg chg="add mod">
          <ac:chgData name="Dennis Köhler" userId="ad803da15b1ed97c" providerId="LiveId" clId="{31BD7C30-C187-0845-BA30-FBB85759A9C1}" dt="2019-12-02T08:29:43.740" v="2295" actId="1076"/>
          <ac:spMkLst>
            <pc:docMk/>
            <pc:sldMk cId="1089883734" sldId="263"/>
            <ac:spMk id="13" creationId="{03D22364-75A0-1E41-B2D5-7C26ADAA2218}"/>
          </ac:spMkLst>
        </pc:spChg>
        <pc:spChg chg="add del">
          <ac:chgData name="Dennis Köhler" userId="ad803da15b1ed97c" providerId="LiveId" clId="{31BD7C30-C187-0845-BA30-FBB85759A9C1}" dt="2019-12-01T20:23:38.426" v="1441"/>
          <ac:spMkLst>
            <pc:docMk/>
            <pc:sldMk cId="1089883734" sldId="263"/>
            <ac:spMk id="14" creationId="{9D44CA22-E672-AB49-851F-753B17439167}"/>
          </ac:spMkLst>
        </pc:spChg>
        <pc:spChg chg="add mod">
          <ac:chgData name="Dennis Köhler" userId="ad803da15b1ed97c" providerId="LiveId" clId="{31BD7C30-C187-0845-BA30-FBB85759A9C1}" dt="2019-12-02T08:29:43.740" v="2295" actId="1076"/>
          <ac:spMkLst>
            <pc:docMk/>
            <pc:sldMk cId="1089883734" sldId="263"/>
            <ac:spMk id="15" creationId="{462561D2-CEE9-1745-96BA-2F5368C1AF08}"/>
          </ac:spMkLst>
        </pc:spChg>
        <pc:spChg chg="add mod">
          <ac:chgData name="Dennis Köhler" userId="ad803da15b1ed97c" providerId="LiveId" clId="{31BD7C30-C187-0845-BA30-FBB85759A9C1}" dt="2019-12-02T08:29:43.740" v="2295" actId="1076"/>
          <ac:spMkLst>
            <pc:docMk/>
            <pc:sldMk cId="1089883734" sldId="263"/>
            <ac:spMk id="16" creationId="{613FBFA8-A3D0-264D-8837-2852755AD6EC}"/>
          </ac:spMkLst>
        </pc:spChg>
        <pc:spChg chg="add mod">
          <ac:chgData name="Dennis Köhler" userId="ad803da15b1ed97c" providerId="LiveId" clId="{31BD7C30-C187-0845-BA30-FBB85759A9C1}" dt="2019-12-02T08:29:43.740" v="2295" actId="1076"/>
          <ac:spMkLst>
            <pc:docMk/>
            <pc:sldMk cId="1089883734" sldId="263"/>
            <ac:spMk id="17" creationId="{082B0564-4AD8-8541-9543-D78FA2AC2DFD}"/>
          </ac:spMkLst>
        </pc:spChg>
        <pc:spChg chg="add mod">
          <ac:chgData name="Dennis Köhler" userId="ad803da15b1ed97c" providerId="LiveId" clId="{31BD7C30-C187-0845-BA30-FBB85759A9C1}" dt="2019-12-02T08:29:43.740" v="2295" actId="1076"/>
          <ac:spMkLst>
            <pc:docMk/>
            <pc:sldMk cId="1089883734" sldId="263"/>
            <ac:spMk id="18" creationId="{83AF5A83-5CF1-0B48-80C1-151AA38453FF}"/>
          </ac:spMkLst>
        </pc:spChg>
        <pc:spChg chg="add del mod">
          <ac:chgData name="Dennis Köhler" userId="ad803da15b1ed97c" providerId="LiveId" clId="{31BD7C30-C187-0845-BA30-FBB85759A9C1}" dt="2019-12-01T20:26:22.956" v="1519" actId="478"/>
          <ac:spMkLst>
            <pc:docMk/>
            <pc:sldMk cId="1089883734" sldId="263"/>
            <ac:spMk id="19" creationId="{8CE3872F-D788-564E-A844-DDBC1B70BFE4}"/>
          </ac:spMkLst>
        </pc:spChg>
        <pc:spChg chg="add mod">
          <ac:chgData name="Dennis Köhler" userId="ad803da15b1ed97c" providerId="LiveId" clId="{31BD7C30-C187-0845-BA30-FBB85759A9C1}" dt="2019-12-02T08:29:43.740" v="2295" actId="1076"/>
          <ac:spMkLst>
            <pc:docMk/>
            <pc:sldMk cId="1089883734" sldId="263"/>
            <ac:spMk id="21" creationId="{98D64673-737E-2447-B7AC-C0A3371D459E}"/>
          </ac:spMkLst>
        </pc:spChg>
        <pc:spChg chg="add mod">
          <ac:chgData name="Dennis Köhler" userId="ad803da15b1ed97c" providerId="LiveId" clId="{31BD7C30-C187-0845-BA30-FBB85759A9C1}" dt="2019-12-02T08:29:43.740" v="2295" actId="1076"/>
          <ac:spMkLst>
            <pc:docMk/>
            <pc:sldMk cId="1089883734" sldId="263"/>
            <ac:spMk id="22" creationId="{BC902F1E-5189-1C42-8028-A3704B63DD0C}"/>
          </ac:spMkLst>
        </pc:spChg>
        <pc:spChg chg="add mod">
          <ac:chgData name="Dennis Köhler" userId="ad803da15b1ed97c" providerId="LiveId" clId="{31BD7C30-C187-0845-BA30-FBB85759A9C1}" dt="2019-12-02T08:29:43.740" v="2295" actId="1076"/>
          <ac:spMkLst>
            <pc:docMk/>
            <pc:sldMk cId="1089883734" sldId="263"/>
            <ac:spMk id="27" creationId="{F73AF38B-1C7E-F542-95B2-B0EF233A1BE8}"/>
          </ac:spMkLst>
        </pc:spChg>
        <pc:picChg chg="del mod">
          <ac:chgData name="Dennis Köhler" userId="ad803da15b1ed97c" providerId="LiveId" clId="{31BD7C30-C187-0845-BA30-FBB85759A9C1}" dt="2019-12-01T20:22:09.654" v="1399" actId="478"/>
          <ac:picMkLst>
            <pc:docMk/>
            <pc:sldMk cId="1089883734" sldId="263"/>
            <ac:picMk id="6" creationId="{E1A8D686-B2C9-427E-B552-3A6D263B3E6B}"/>
          </ac:picMkLst>
        </pc:picChg>
        <pc:picChg chg="add del mod">
          <ac:chgData name="Dennis Köhler" userId="ad803da15b1ed97c" providerId="LiveId" clId="{31BD7C30-C187-0845-BA30-FBB85759A9C1}" dt="2019-12-01T20:36:34.222" v="1743"/>
          <ac:picMkLst>
            <pc:docMk/>
            <pc:sldMk cId="1089883734" sldId="263"/>
            <ac:picMk id="28" creationId="{E107241F-4989-774E-86D4-854B09D44B41}"/>
          </ac:picMkLst>
        </pc:picChg>
        <pc:cxnChg chg="mod">
          <ac:chgData name="Dennis Köhler" userId="ad803da15b1ed97c" providerId="LiveId" clId="{31BD7C30-C187-0845-BA30-FBB85759A9C1}" dt="2019-12-02T08:29:43.740" v="2295" actId="1076"/>
          <ac:cxnSpMkLst>
            <pc:docMk/>
            <pc:sldMk cId="1089883734" sldId="263"/>
            <ac:cxnSpMk id="3" creationId="{10621344-FB70-4AC9-B43F-7F9D7F424628}"/>
          </ac:cxnSpMkLst>
        </pc:cxnChg>
        <pc:cxnChg chg="mod">
          <ac:chgData name="Dennis Köhler" userId="ad803da15b1ed97c" providerId="LiveId" clId="{31BD7C30-C187-0845-BA30-FBB85759A9C1}" dt="2019-12-02T08:29:43.740" v="2295" actId="1076"/>
          <ac:cxnSpMkLst>
            <pc:docMk/>
            <pc:sldMk cId="1089883734" sldId="263"/>
            <ac:cxnSpMk id="6" creationId="{931DFCE0-391B-438D-ABB5-83CCFEAE00E4}"/>
          </ac:cxnSpMkLst>
        </pc:cxnChg>
        <pc:cxnChg chg="mod">
          <ac:chgData name="Dennis Köhler" userId="ad803da15b1ed97c" providerId="LiveId" clId="{31BD7C30-C187-0845-BA30-FBB85759A9C1}" dt="2019-12-02T08:29:43.740" v="2295" actId="1076"/>
          <ac:cxnSpMkLst>
            <pc:docMk/>
            <pc:sldMk cId="1089883734" sldId="263"/>
            <ac:cxnSpMk id="9" creationId="{DED658D0-73C6-4EDF-815E-90B0B63DB74D}"/>
          </ac:cxnSpMkLst>
        </pc:cxnChg>
        <pc:cxnChg chg="add mod">
          <ac:chgData name="Dennis Köhler" userId="ad803da15b1ed97c" providerId="LiveId" clId="{31BD7C30-C187-0845-BA30-FBB85759A9C1}" dt="2019-12-02T08:29:43.740" v="2295" actId="1076"/>
          <ac:cxnSpMkLst>
            <pc:docMk/>
            <pc:sldMk cId="1089883734" sldId="263"/>
            <ac:cxnSpMk id="23" creationId="{632F1D18-864E-0B42-8505-1BCC0CC6A635}"/>
          </ac:cxnSpMkLst>
        </pc:cxnChg>
      </pc:sldChg>
      <pc:sldChg chg="delSp modSp add">
        <pc:chgData name="Dennis Köhler" userId="ad803da15b1ed97c" providerId="LiveId" clId="{31BD7C30-C187-0845-BA30-FBB85759A9C1}" dt="2019-12-02T08:00:39.324" v="1868" actId="1076"/>
        <pc:sldMkLst>
          <pc:docMk/>
          <pc:sldMk cId="925732801" sldId="264"/>
        </pc:sldMkLst>
        <pc:spChg chg="mod">
          <ac:chgData name="Dennis Köhler" userId="ad803da15b1ed97c" providerId="LiveId" clId="{31BD7C30-C187-0845-BA30-FBB85759A9C1}" dt="2019-12-02T08:00:39.324" v="1868" actId="1076"/>
          <ac:spMkLst>
            <pc:docMk/>
            <pc:sldMk cId="925732801" sldId="264"/>
            <ac:spMk id="2" creationId="{51CFD0BE-B415-B540-8386-117234F4BA05}"/>
          </ac:spMkLst>
        </pc:spChg>
        <pc:spChg chg="del">
          <ac:chgData name="Dennis Köhler" userId="ad803da15b1ed97c" providerId="LiveId" clId="{31BD7C30-C187-0845-BA30-FBB85759A9C1}" dt="2019-12-02T08:00:33.736" v="1866" actId="478"/>
          <ac:spMkLst>
            <pc:docMk/>
            <pc:sldMk cId="925732801" sldId="264"/>
            <ac:spMk id="3" creationId="{F274E129-28D7-C740-ACD0-DBEC99903E3F}"/>
          </ac:spMkLst>
        </pc:spChg>
        <pc:spChg chg="del">
          <ac:chgData name="Dennis Köhler" userId="ad803da15b1ed97c" providerId="LiveId" clId="{31BD7C30-C187-0845-BA30-FBB85759A9C1}" dt="2019-12-02T08:00:35.251" v="1867" actId="478"/>
          <ac:spMkLst>
            <pc:docMk/>
            <pc:sldMk cId="925732801" sldId="264"/>
            <ac:spMk id="4" creationId="{3804FF5C-6D36-654D-8902-8464C6ABCD78}"/>
          </ac:spMkLst>
        </pc:spChg>
      </pc:sldChg>
    </pc:docChg>
  </pc:docChgLst>
  <pc:docChgLst>
    <pc:chgData name="Gastbenutzer" providerId="Windows Live" clId="Web-{67F231DD-C615-4015-99A8-8BDD58DEFC12}"/>
    <pc:docChg chg="modSld">
      <pc:chgData name="Gastbenutzer" userId="" providerId="Windows Live" clId="Web-{67F231DD-C615-4015-99A8-8BDD58DEFC12}" dt="2019-12-02T10:53:11.329" v="5" actId="20577"/>
      <pc:docMkLst>
        <pc:docMk/>
      </pc:docMkLst>
      <pc:sldChg chg="modSp">
        <pc:chgData name="Gastbenutzer" userId="" providerId="Windows Live" clId="Web-{67F231DD-C615-4015-99A8-8BDD58DEFC12}" dt="2019-12-02T10:53:11.329" v="4" actId="20577"/>
        <pc:sldMkLst>
          <pc:docMk/>
          <pc:sldMk cId="2767304121" sldId="258"/>
        </pc:sldMkLst>
        <pc:spChg chg="mod">
          <ac:chgData name="Gastbenutzer" userId="" providerId="Windows Live" clId="Web-{67F231DD-C615-4015-99A8-8BDD58DEFC12}" dt="2019-12-02T10:53:11.329" v="4" actId="20577"/>
          <ac:spMkLst>
            <pc:docMk/>
            <pc:sldMk cId="2767304121" sldId="258"/>
            <ac:spMk id="3" creationId="{61F191D5-AB14-4F84-B206-48D7C3E4E3B9}"/>
          </ac:spMkLst>
        </pc:spChg>
      </pc:sldChg>
    </pc:docChg>
  </pc:docChgLst>
  <pc:docChgLst>
    <pc:chgData name="Gastbenutzer" providerId="Windows Live" clId="Web-{A6D28FB9-076F-49C5-A72E-FC25A0935187}"/>
    <pc:docChg chg="addSld delSld modSld sldOrd">
      <pc:chgData name="Gastbenutzer" userId="" providerId="Windows Live" clId="Web-{A6D28FB9-076F-49C5-A72E-FC25A0935187}" dt="2019-11-27T09:07:27.204" v="1545"/>
      <pc:docMkLst>
        <pc:docMk/>
      </pc:docMkLst>
      <pc:sldChg chg="modSp">
        <pc:chgData name="Gastbenutzer" userId="" providerId="Windows Live" clId="Web-{A6D28FB9-076F-49C5-A72E-FC25A0935187}" dt="2019-11-27T08:36:20.583" v="212" actId="20577"/>
        <pc:sldMkLst>
          <pc:docMk/>
          <pc:sldMk cId="539224" sldId="257"/>
        </pc:sldMkLst>
        <pc:spChg chg="mod">
          <ac:chgData name="Gastbenutzer" userId="" providerId="Windows Live" clId="Web-{A6D28FB9-076F-49C5-A72E-FC25A0935187}" dt="2019-11-27T08:36:20.583" v="212" actId="20577"/>
          <ac:spMkLst>
            <pc:docMk/>
            <pc:sldMk cId="539224" sldId="257"/>
            <ac:spMk id="3" creationId="{DA719B11-8CE9-46D3-8408-BBF0D490374B}"/>
          </ac:spMkLst>
        </pc:spChg>
      </pc:sldChg>
      <pc:sldChg chg="modSp">
        <pc:chgData name="Gastbenutzer" userId="" providerId="Windows Live" clId="Web-{A6D28FB9-076F-49C5-A72E-FC25A0935187}" dt="2019-11-27T08:51:41.240" v="800" actId="1076"/>
        <pc:sldMkLst>
          <pc:docMk/>
          <pc:sldMk cId="2767304121" sldId="258"/>
        </pc:sldMkLst>
        <pc:spChg chg="mod">
          <ac:chgData name="Gastbenutzer" userId="" providerId="Windows Live" clId="Web-{A6D28FB9-076F-49C5-A72E-FC25A0935187}" dt="2019-11-27T08:51:41.240" v="800" actId="1076"/>
          <ac:spMkLst>
            <pc:docMk/>
            <pc:sldMk cId="2767304121" sldId="258"/>
            <ac:spMk id="2" creationId="{36489A65-D020-48D1-9752-D99A5401FFB2}"/>
          </ac:spMkLst>
        </pc:spChg>
        <pc:spChg chg="mod">
          <ac:chgData name="Gastbenutzer" userId="" providerId="Windows Live" clId="Web-{A6D28FB9-076F-49C5-A72E-FC25A0935187}" dt="2019-11-27T08:51:36.193" v="799" actId="14100"/>
          <ac:spMkLst>
            <pc:docMk/>
            <pc:sldMk cId="2767304121" sldId="258"/>
            <ac:spMk id="3" creationId="{61F191D5-AB14-4F84-B206-48D7C3E4E3B9}"/>
          </ac:spMkLst>
        </pc:spChg>
      </pc:sldChg>
      <pc:sldChg chg="addSp delSp modSp">
        <pc:chgData name="Gastbenutzer" userId="" providerId="Windows Live" clId="Web-{A6D28FB9-076F-49C5-A72E-FC25A0935187}" dt="2019-11-27T08:42:19.166" v="477" actId="20577"/>
        <pc:sldMkLst>
          <pc:docMk/>
          <pc:sldMk cId="2272814127" sldId="259"/>
        </pc:sldMkLst>
        <pc:spChg chg="mod">
          <ac:chgData name="Gastbenutzer" userId="" providerId="Windows Live" clId="Web-{A6D28FB9-076F-49C5-A72E-FC25A0935187}" dt="2019-11-27T08:39:28.648" v="277" actId="20577"/>
          <ac:spMkLst>
            <pc:docMk/>
            <pc:sldMk cId="2272814127" sldId="259"/>
            <ac:spMk id="2" creationId="{C4B0F8F0-E60C-465F-B411-F1560D66D65E}"/>
          </ac:spMkLst>
        </pc:spChg>
        <pc:spChg chg="mod">
          <ac:chgData name="Gastbenutzer" userId="" providerId="Windows Live" clId="Web-{A6D28FB9-076F-49C5-A72E-FC25A0935187}" dt="2019-11-27T08:42:19.166" v="477" actId="20577"/>
          <ac:spMkLst>
            <pc:docMk/>
            <pc:sldMk cId="2272814127" sldId="259"/>
            <ac:spMk id="3" creationId="{1B329D02-CBF0-414F-A733-D2CB45658F05}"/>
          </ac:spMkLst>
        </pc:spChg>
        <pc:picChg chg="add del mod">
          <ac:chgData name="Gastbenutzer" userId="" providerId="Windows Live" clId="Web-{A6D28FB9-076F-49C5-A72E-FC25A0935187}" dt="2019-11-27T08:41:38.307" v="472"/>
          <ac:picMkLst>
            <pc:docMk/>
            <pc:sldMk cId="2272814127" sldId="259"/>
            <ac:picMk id="4" creationId="{52A6047A-5DF8-4C47-86F1-F13E516405AC}"/>
          </ac:picMkLst>
        </pc:picChg>
      </pc:sldChg>
      <pc:sldChg chg="addSp modSp ord">
        <pc:chgData name="Gastbenutzer" userId="" providerId="Windows Live" clId="Web-{A6D28FB9-076F-49C5-A72E-FC25A0935187}" dt="2019-11-27T09:03:33.122" v="1449" actId="1076"/>
        <pc:sldMkLst>
          <pc:docMk/>
          <pc:sldMk cId="1028427034" sldId="260"/>
        </pc:sldMkLst>
        <pc:spChg chg="mod">
          <ac:chgData name="Gastbenutzer" userId="" providerId="Windows Live" clId="Web-{A6D28FB9-076F-49C5-A72E-FC25A0935187}" dt="2019-11-27T08:53:02.082" v="822" actId="1076"/>
          <ac:spMkLst>
            <pc:docMk/>
            <pc:sldMk cId="1028427034" sldId="260"/>
            <ac:spMk id="2" creationId="{B61ECC16-05CF-4526-873F-17D0CF68DC32}"/>
          </ac:spMkLst>
        </pc:spChg>
        <pc:spChg chg="mod">
          <ac:chgData name="Gastbenutzer" userId="" providerId="Windows Live" clId="Web-{A6D28FB9-076F-49C5-A72E-FC25A0935187}" dt="2019-11-27T09:03:33.122" v="1449" actId="1076"/>
          <ac:spMkLst>
            <pc:docMk/>
            <pc:sldMk cId="1028427034" sldId="260"/>
            <ac:spMk id="3" creationId="{1499E0C0-07F0-45CF-A73D-067C09D3116F}"/>
          </ac:spMkLst>
        </pc:spChg>
        <pc:spChg chg="add mod">
          <ac:chgData name="Gastbenutzer" userId="" providerId="Windows Live" clId="Web-{A6D28FB9-076F-49C5-A72E-FC25A0935187}" dt="2019-11-27T09:02:24.855" v="1435" actId="1076"/>
          <ac:spMkLst>
            <pc:docMk/>
            <pc:sldMk cId="1028427034" sldId="260"/>
            <ac:spMk id="4" creationId="{3F69E4F9-A2BD-4DD9-AA3B-2FF9D43B1F5D}"/>
          </ac:spMkLst>
        </pc:spChg>
      </pc:sldChg>
      <pc:sldChg chg="modSp new">
        <pc:chgData name="Gastbenutzer" userId="" providerId="Windows Live" clId="Web-{A6D28FB9-076F-49C5-A72E-FC25A0935187}" dt="2019-11-27T09:07:17.173" v="1544" actId="1076"/>
        <pc:sldMkLst>
          <pc:docMk/>
          <pc:sldMk cId="803326531" sldId="262"/>
        </pc:sldMkLst>
        <pc:spChg chg="mod">
          <ac:chgData name="Gastbenutzer" userId="" providerId="Windows Live" clId="Web-{A6D28FB9-076F-49C5-A72E-FC25A0935187}" dt="2019-11-27T09:05:22.171" v="1464" actId="1076"/>
          <ac:spMkLst>
            <pc:docMk/>
            <pc:sldMk cId="803326531" sldId="262"/>
            <ac:spMk id="2" creationId="{EEA89DF4-C537-4E05-B858-25D6CF926F1B}"/>
          </ac:spMkLst>
        </pc:spChg>
        <pc:spChg chg="mod">
          <ac:chgData name="Gastbenutzer" userId="" providerId="Windows Live" clId="Web-{A6D28FB9-076F-49C5-A72E-FC25A0935187}" dt="2019-11-27T09:06:56.485" v="1535" actId="20577"/>
          <ac:spMkLst>
            <pc:docMk/>
            <pc:sldMk cId="803326531" sldId="262"/>
            <ac:spMk id="3" creationId="{B6D2D66A-899E-4333-AFEC-5BB0EBA04055}"/>
          </ac:spMkLst>
        </pc:spChg>
        <pc:spChg chg="mod">
          <ac:chgData name="Gastbenutzer" userId="" providerId="Windows Live" clId="Web-{A6D28FB9-076F-49C5-A72E-FC25A0935187}" dt="2019-11-27T09:07:17.173" v="1544" actId="1076"/>
          <ac:spMkLst>
            <pc:docMk/>
            <pc:sldMk cId="803326531" sldId="262"/>
            <ac:spMk id="4" creationId="{93091011-1A3D-4C17-96F5-4487EFF634F8}"/>
          </ac:spMkLst>
        </pc:spChg>
      </pc:sldChg>
    </pc:docChg>
  </pc:docChgLst>
  <pc:docChgLst>
    <pc:chgData name="Gastbenutzer" providerId="Windows Live" clId="Web-{4BD646D6-C639-426D-BBA5-B1D834B3BB9F}"/>
    <pc:docChg chg="modSld">
      <pc:chgData name="Gastbenutzer" userId="" providerId="Windows Live" clId="Web-{4BD646D6-C639-426D-BBA5-B1D834B3BB9F}" dt="2019-12-01T20:34:34.706" v="289" actId="20577"/>
      <pc:docMkLst>
        <pc:docMk/>
      </pc:docMkLst>
      <pc:sldChg chg="modSp">
        <pc:chgData name="Gastbenutzer" userId="" providerId="Windows Live" clId="Web-{4BD646D6-C639-426D-BBA5-B1D834B3BB9F}" dt="2019-12-01T20:34:02.877" v="283" actId="14100"/>
        <pc:sldMkLst>
          <pc:docMk/>
          <pc:sldMk cId="539224" sldId="257"/>
        </pc:sldMkLst>
        <pc:spChg chg="mod">
          <ac:chgData name="Gastbenutzer" userId="" providerId="Windows Live" clId="Web-{4BD646D6-C639-426D-BBA5-B1D834B3BB9F}" dt="2019-12-01T20:34:02.877" v="283" actId="14100"/>
          <ac:spMkLst>
            <pc:docMk/>
            <pc:sldMk cId="539224" sldId="257"/>
            <ac:spMk id="2" creationId="{A76EACE5-811B-4E14-97FF-BF8E0662046C}"/>
          </ac:spMkLst>
        </pc:spChg>
      </pc:sldChg>
      <pc:sldChg chg="modSp">
        <pc:chgData name="Gastbenutzer" userId="" providerId="Windows Live" clId="Web-{4BD646D6-C639-426D-BBA5-B1D834B3BB9F}" dt="2019-12-01T20:34:06.471" v="284" actId="14100"/>
        <pc:sldMkLst>
          <pc:docMk/>
          <pc:sldMk cId="2767304121" sldId="258"/>
        </pc:sldMkLst>
        <pc:spChg chg="mod">
          <ac:chgData name="Gastbenutzer" userId="" providerId="Windows Live" clId="Web-{4BD646D6-C639-426D-BBA5-B1D834B3BB9F}" dt="2019-12-01T20:34:06.471" v="284" actId="14100"/>
          <ac:spMkLst>
            <pc:docMk/>
            <pc:sldMk cId="2767304121" sldId="258"/>
            <ac:spMk id="2" creationId="{36489A65-D020-48D1-9752-D99A5401FFB2}"/>
          </ac:spMkLst>
        </pc:spChg>
      </pc:sldChg>
      <pc:sldChg chg="modSp">
        <pc:chgData name="Gastbenutzer" userId="" providerId="Windows Live" clId="Web-{4BD646D6-C639-426D-BBA5-B1D834B3BB9F}" dt="2019-12-01T20:34:14.909" v="286" actId="14100"/>
        <pc:sldMkLst>
          <pc:docMk/>
          <pc:sldMk cId="1028427034" sldId="260"/>
        </pc:sldMkLst>
        <pc:spChg chg="mod">
          <ac:chgData name="Gastbenutzer" userId="" providerId="Windows Live" clId="Web-{4BD646D6-C639-426D-BBA5-B1D834B3BB9F}" dt="2019-12-01T20:19:23.549" v="183" actId="20577"/>
          <ac:spMkLst>
            <pc:docMk/>
            <pc:sldMk cId="1028427034" sldId="260"/>
            <ac:spMk id="2" creationId="{877C92E9-0440-0144-B07A-B9B340731B82}"/>
          </ac:spMkLst>
        </pc:spChg>
        <pc:spChg chg="mod">
          <ac:chgData name="Gastbenutzer" userId="" providerId="Windows Live" clId="Web-{4BD646D6-C639-426D-BBA5-B1D834B3BB9F}" dt="2019-12-01T19:57:50.767" v="4" actId="20577"/>
          <ac:spMkLst>
            <pc:docMk/>
            <pc:sldMk cId="1028427034" sldId="260"/>
            <ac:spMk id="3" creationId="{1499E0C0-07F0-45CF-A73D-067C09D3116F}"/>
          </ac:spMkLst>
        </pc:spChg>
        <pc:spChg chg="mod">
          <ac:chgData name="Gastbenutzer" userId="" providerId="Windows Live" clId="Web-{4BD646D6-C639-426D-BBA5-B1D834B3BB9F}" dt="2019-12-01T20:34:14.909" v="286" actId="14100"/>
          <ac:spMkLst>
            <pc:docMk/>
            <pc:sldMk cId="1028427034" sldId="260"/>
            <ac:spMk id="9" creationId="{22BED8B4-BA54-6F49-9243-090E5D9A7BFE}"/>
          </ac:spMkLst>
        </pc:spChg>
        <pc:spChg chg="mod">
          <ac:chgData name="Gastbenutzer" userId="" providerId="Windows Live" clId="Web-{4BD646D6-C639-426D-BBA5-B1D834B3BB9F}" dt="2019-12-01T20:18:46.330" v="166" actId="20577"/>
          <ac:spMkLst>
            <pc:docMk/>
            <pc:sldMk cId="1028427034" sldId="260"/>
            <ac:spMk id="10" creationId="{6F7DDAC8-885A-0F49-A4D4-5C302ADE9956}"/>
          </ac:spMkLst>
        </pc:spChg>
        <pc:cxnChg chg="mod">
          <ac:chgData name="Gastbenutzer" userId="" providerId="Windows Live" clId="Web-{4BD646D6-C639-426D-BBA5-B1D834B3BB9F}" dt="2019-12-01T20:20:00.533" v="195" actId="1076"/>
          <ac:cxnSpMkLst>
            <pc:docMk/>
            <pc:sldMk cId="1028427034" sldId="260"/>
            <ac:cxnSpMk id="11" creationId="{D0257967-B23F-4841-B048-DE30F076E0AD}"/>
          </ac:cxnSpMkLst>
        </pc:cxnChg>
      </pc:sldChg>
      <pc:sldChg chg="addSp delSp modSp">
        <pc:chgData name="Gastbenutzer" userId="" providerId="Windows Live" clId="Web-{4BD646D6-C639-426D-BBA5-B1D834B3BB9F}" dt="2019-12-01T20:19:29.799" v="193" actId="20577"/>
        <pc:sldMkLst>
          <pc:docMk/>
          <pc:sldMk cId="803326531" sldId="262"/>
        </pc:sldMkLst>
        <pc:spChg chg="mod">
          <ac:chgData name="Gastbenutzer" userId="" providerId="Windows Live" clId="Web-{4BD646D6-C639-426D-BBA5-B1D834B3BB9F}" dt="2019-12-01T20:08:59.283" v="42" actId="1076"/>
          <ac:spMkLst>
            <pc:docMk/>
            <pc:sldMk cId="803326531" sldId="262"/>
            <ac:spMk id="2" creationId="{EEA89DF4-C537-4E05-B858-25D6CF926F1B}"/>
          </ac:spMkLst>
        </pc:spChg>
        <pc:spChg chg="del">
          <ac:chgData name="Gastbenutzer" userId="" providerId="Windows Live" clId="Web-{4BD646D6-C639-426D-BBA5-B1D834B3BB9F}" dt="2019-12-01T20:08:05.283" v="34"/>
          <ac:spMkLst>
            <pc:docMk/>
            <pc:sldMk cId="803326531" sldId="262"/>
            <ac:spMk id="3" creationId="{B6D2D66A-899E-4333-AFEC-5BB0EBA04055}"/>
          </ac:spMkLst>
        </pc:spChg>
        <pc:spChg chg="mod">
          <ac:chgData name="Gastbenutzer" userId="" providerId="Windows Live" clId="Web-{4BD646D6-C639-426D-BBA5-B1D834B3BB9F}" dt="2019-12-01T20:19:29.799" v="193" actId="20577"/>
          <ac:spMkLst>
            <pc:docMk/>
            <pc:sldMk cId="803326531" sldId="262"/>
            <ac:spMk id="5" creationId="{C91BFEBE-37A4-C445-9E0C-E58AB68B9CE2}"/>
          </ac:spMkLst>
        </pc:spChg>
        <pc:spChg chg="add mod">
          <ac:chgData name="Gastbenutzer" userId="" providerId="Windows Live" clId="Web-{4BD646D6-C639-426D-BBA5-B1D834B3BB9F}" dt="2019-12-01T20:17:00.002" v="153" actId="20577"/>
          <ac:spMkLst>
            <pc:docMk/>
            <pc:sldMk cId="803326531" sldId="262"/>
            <ac:spMk id="6" creationId="{F2BF19FB-0F63-40CF-A0F3-BE42580D5BA6}"/>
          </ac:spMkLst>
        </pc:spChg>
        <pc:spChg chg="mod">
          <ac:chgData name="Gastbenutzer" userId="" providerId="Windows Live" clId="Web-{4BD646D6-C639-426D-BBA5-B1D834B3BB9F}" dt="2019-12-01T20:15:42.330" v="129" actId="1076"/>
          <ac:spMkLst>
            <pc:docMk/>
            <pc:sldMk cId="803326531" sldId="262"/>
            <ac:spMk id="8" creationId="{ECBB0755-B79E-B944-98DD-A72C0F16D1DA}"/>
          </ac:spMkLst>
        </pc:spChg>
        <pc:cxnChg chg="add del mod">
          <ac:chgData name="Gastbenutzer" userId="" providerId="Windows Live" clId="Web-{4BD646D6-C639-426D-BBA5-B1D834B3BB9F}" dt="2019-12-01T20:12:29.346" v="106"/>
          <ac:cxnSpMkLst>
            <pc:docMk/>
            <pc:sldMk cId="803326531" sldId="262"/>
            <ac:cxnSpMk id="7" creationId="{79B42406-603F-4B0A-A4CD-6360500F886A}"/>
          </ac:cxnSpMkLst>
        </pc:cxnChg>
      </pc:sldChg>
      <pc:sldChg chg="addSp delSp modSp">
        <pc:chgData name="Gastbenutzer" userId="" providerId="Windows Live" clId="Web-{4BD646D6-C639-426D-BBA5-B1D834B3BB9F}" dt="2019-12-01T20:34:33.112" v="287" actId="20577"/>
        <pc:sldMkLst>
          <pc:docMk/>
          <pc:sldMk cId="1089883734" sldId="263"/>
        </pc:sldMkLst>
        <pc:spChg chg="mod">
          <ac:chgData name="Gastbenutzer" userId="" providerId="Windows Live" clId="Web-{4BD646D6-C639-426D-BBA5-B1D834B3BB9F}" dt="2019-12-01T20:34:33.112" v="287" actId="20577"/>
          <ac:spMkLst>
            <pc:docMk/>
            <pc:sldMk cId="1089883734" sldId="263"/>
            <ac:spMk id="2" creationId="{C4B0F8F0-E60C-465F-B411-F1560D66D65E}"/>
          </ac:spMkLst>
        </pc:spChg>
        <pc:spChg chg="mod">
          <ac:chgData name="Gastbenutzer" userId="" providerId="Windows Live" clId="Web-{4BD646D6-C639-426D-BBA5-B1D834B3BB9F}" dt="2019-12-01T20:23:11.846" v="196"/>
          <ac:spMkLst>
            <pc:docMk/>
            <pc:sldMk cId="1089883734" sldId="263"/>
            <ac:spMk id="5" creationId="{950BF7EF-8BEA-784C-8018-B74E14574643}"/>
          </ac:spMkLst>
        </pc:spChg>
        <pc:spChg chg="mod">
          <ac:chgData name="Gastbenutzer" userId="" providerId="Windows Live" clId="Web-{4BD646D6-C639-426D-BBA5-B1D834B3BB9F}" dt="2019-12-01T20:23:13.300" v="197"/>
          <ac:spMkLst>
            <pc:docMk/>
            <pc:sldMk cId="1089883734" sldId="263"/>
            <ac:spMk id="11" creationId="{2B1B7962-53A6-D645-AD00-517DD394D994}"/>
          </ac:spMkLst>
        </pc:spChg>
        <pc:spChg chg="mod">
          <ac:chgData name="Gastbenutzer" userId="" providerId="Windows Live" clId="Web-{4BD646D6-C639-426D-BBA5-B1D834B3BB9F}" dt="2019-12-01T20:23:14.690" v="198"/>
          <ac:spMkLst>
            <pc:docMk/>
            <pc:sldMk cId="1089883734" sldId="263"/>
            <ac:spMk id="12" creationId="{1BB80A6B-6E89-A045-97B6-6999ED2B3D6C}"/>
          </ac:spMkLst>
        </pc:spChg>
        <pc:spChg chg="mod">
          <ac:chgData name="Gastbenutzer" userId="" providerId="Windows Live" clId="Web-{4BD646D6-C639-426D-BBA5-B1D834B3BB9F}" dt="2019-12-01T20:23:16.049" v="199"/>
          <ac:spMkLst>
            <pc:docMk/>
            <pc:sldMk cId="1089883734" sldId="263"/>
            <ac:spMk id="13" creationId="{03D22364-75A0-1E41-B2D5-7C26ADAA2218}"/>
          </ac:spMkLst>
        </pc:spChg>
        <pc:spChg chg="mod">
          <ac:chgData name="Gastbenutzer" userId="" providerId="Windows Live" clId="Web-{4BD646D6-C639-426D-BBA5-B1D834B3BB9F}" dt="2019-12-01T20:25:25.033" v="206"/>
          <ac:spMkLst>
            <pc:docMk/>
            <pc:sldMk cId="1089883734" sldId="263"/>
            <ac:spMk id="17" creationId="{082B0564-4AD8-8541-9543-D78FA2AC2DFD}"/>
          </ac:spMkLst>
        </pc:spChg>
        <pc:spChg chg="mod">
          <ac:chgData name="Gastbenutzer" userId="" providerId="Windows Live" clId="Web-{4BD646D6-C639-426D-BBA5-B1D834B3BB9F}" dt="2019-12-01T20:31:50.159" v="280" actId="1076"/>
          <ac:spMkLst>
            <pc:docMk/>
            <pc:sldMk cId="1089883734" sldId="263"/>
            <ac:spMk id="22" creationId="{BC902F1E-5189-1C42-8028-A3704B63DD0C}"/>
          </ac:spMkLst>
        </pc:spChg>
        <pc:cxnChg chg="add mod">
          <ac:chgData name="Gastbenutzer" userId="" providerId="Windows Live" clId="Web-{4BD646D6-C639-426D-BBA5-B1D834B3BB9F}" dt="2019-12-01T20:25:16.174" v="205" actId="1076"/>
          <ac:cxnSpMkLst>
            <pc:docMk/>
            <pc:sldMk cId="1089883734" sldId="263"/>
            <ac:cxnSpMk id="3" creationId="{10621344-FB70-4AC9-B43F-7F9D7F424628}"/>
          </ac:cxnSpMkLst>
        </pc:cxnChg>
        <pc:cxnChg chg="add del mod">
          <ac:chgData name="Gastbenutzer" userId="" providerId="Windows Live" clId="Web-{4BD646D6-C639-426D-BBA5-B1D834B3BB9F}" dt="2019-12-01T20:26:58.018" v="211"/>
          <ac:cxnSpMkLst>
            <pc:docMk/>
            <pc:sldMk cId="1089883734" sldId="263"/>
            <ac:cxnSpMk id="4" creationId="{2F6E5188-6272-4FCC-8CBC-64C14D806BA0}"/>
          </ac:cxnSpMkLst>
        </pc:cxnChg>
        <pc:cxnChg chg="add mod">
          <ac:chgData name="Gastbenutzer" userId="" providerId="Windows Live" clId="Web-{4BD646D6-C639-426D-BBA5-B1D834B3BB9F}" dt="2019-12-01T20:29:18.252" v="227"/>
          <ac:cxnSpMkLst>
            <pc:docMk/>
            <pc:sldMk cId="1089883734" sldId="263"/>
            <ac:cxnSpMk id="6" creationId="{931DFCE0-391B-438D-ABB5-83CCFEAE00E4}"/>
          </ac:cxnSpMkLst>
        </pc:cxnChg>
        <pc:cxnChg chg="add del">
          <ac:chgData name="Gastbenutzer" userId="" providerId="Windows Live" clId="Web-{4BD646D6-C639-426D-BBA5-B1D834B3BB9F}" dt="2019-12-01T20:27:22.862" v="218"/>
          <ac:cxnSpMkLst>
            <pc:docMk/>
            <pc:sldMk cId="1089883734" sldId="263"/>
            <ac:cxnSpMk id="8" creationId="{B1C900F3-AFF0-42ED-8F0C-327610414416}"/>
          </ac:cxnSpMkLst>
        </pc:cxnChg>
        <pc:cxnChg chg="add mod">
          <ac:chgData name="Gastbenutzer" userId="" providerId="Windows Live" clId="Web-{4BD646D6-C639-426D-BBA5-B1D834B3BB9F}" dt="2019-12-01T20:29:42.065" v="234" actId="1076"/>
          <ac:cxnSpMkLst>
            <pc:docMk/>
            <pc:sldMk cId="1089883734" sldId="263"/>
            <ac:cxnSpMk id="9" creationId="{DED658D0-73C6-4EDF-815E-90B0B63DB74D}"/>
          </ac:cxnSpMkLst>
        </pc:cxnChg>
      </pc:sldChg>
    </pc:docChg>
  </pc:docChgLst>
  <pc:docChgLst>
    <pc:chgData name="Martin Sandig" userId="b91b72ff2deb45e7" providerId="LiveId" clId="{115F4D6A-043C-48A9-BE47-9067E25ED3DC}"/>
    <pc:docChg chg="custSel addSld delSld modSld">
      <pc:chgData name="Martin Sandig" userId="b91b72ff2deb45e7" providerId="LiveId" clId="{115F4D6A-043C-48A9-BE47-9067E25ED3DC}" dt="2019-12-02T08:02:40.707" v="201" actId="478"/>
      <pc:docMkLst>
        <pc:docMk/>
      </pc:docMkLst>
      <pc:sldChg chg="modSp">
        <pc:chgData name="Martin Sandig" userId="b91b72ff2deb45e7" providerId="LiveId" clId="{115F4D6A-043C-48A9-BE47-9067E25ED3DC}" dt="2019-11-26T09:45:14.554" v="109" actId="20577"/>
        <pc:sldMkLst>
          <pc:docMk/>
          <pc:sldMk cId="4025013544" sldId="256"/>
        </pc:sldMkLst>
        <pc:spChg chg="mod">
          <ac:chgData name="Martin Sandig" userId="b91b72ff2deb45e7" providerId="LiveId" clId="{115F4D6A-043C-48A9-BE47-9067E25ED3DC}" dt="2019-11-26T09:44:37.987" v="1"/>
          <ac:spMkLst>
            <pc:docMk/>
            <pc:sldMk cId="4025013544" sldId="256"/>
            <ac:spMk id="2" creationId="{00000000-0000-0000-0000-000000000000}"/>
          </ac:spMkLst>
        </pc:spChg>
        <pc:spChg chg="mod">
          <ac:chgData name="Martin Sandig" userId="b91b72ff2deb45e7" providerId="LiveId" clId="{115F4D6A-043C-48A9-BE47-9067E25ED3DC}" dt="2019-11-26T09:45:14.554" v="109" actId="20577"/>
          <ac:spMkLst>
            <pc:docMk/>
            <pc:sldMk cId="4025013544" sldId="256"/>
            <ac:spMk id="3" creationId="{00000000-0000-0000-0000-000000000000}"/>
          </ac:spMkLst>
        </pc:spChg>
      </pc:sldChg>
      <pc:sldChg chg="modSp add">
        <pc:chgData name="Martin Sandig" userId="b91b72ff2deb45e7" providerId="LiveId" clId="{115F4D6A-043C-48A9-BE47-9067E25ED3DC}" dt="2019-11-26T10:21:52.242" v="155" actId="20577"/>
        <pc:sldMkLst>
          <pc:docMk/>
          <pc:sldMk cId="539224" sldId="257"/>
        </pc:sldMkLst>
        <pc:spChg chg="mod">
          <ac:chgData name="Martin Sandig" userId="b91b72ff2deb45e7" providerId="LiveId" clId="{115F4D6A-043C-48A9-BE47-9067E25ED3DC}" dt="2019-11-26T10:21:52.242" v="155" actId="20577"/>
          <ac:spMkLst>
            <pc:docMk/>
            <pc:sldMk cId="539224" sldId="257"/>
            <ac:spMk id="2" creationId="{A76EACE5-811B-4E14-97FF-BF8E0662046C}"/>
          </ac:spMkLst>
        </pc:spChg>
      </pc:sldChg>
      <pc:sldChg chg="modSp add">
        <pc:chgData name="Martin Sandig" userId="b91b72ff2deb45e7" providerId="LiveId" clId="{115F4D6A-043C-48A9-BE47-9067E25ED3DC}" dt="2019-11-26T10:22:06.197" v="173" actId="20577"/>
        <pc:sldMkLst>
          <pc:docMk/>
          <pc:sldMk cId="2767304121" sldId="258"/>
        </pc:sldMkLst>
        <pc:spChg chg="mod">
          <ac:chgData name="Martin Sandig" userId="b91b72ff2deb45e7" providerId="LiveId" clId="{115F4D6A-043C-48A9-BE47-9067E25ED3DC}" dt="2019-11-26T10:22:06.197" v="173" actId="20577"/>
          <ac:spMkLst>
            <pc:docMk/>
            <pc:sldMk cId="2767304121" sldId="258"/>
            <ac:spMk id="2" creationId="{36489A65-D020-48D1-9752-D99A5401FFB2}"/>
          </ac:spMkLst>
        </pc:spChg>
      </pc:sldChg>
      <pc:sldChg chg="modSp add">
        <pc:chgData name="Martin Sandig" userId="b91b72ff2deb45e7" providerId="LiveId" clId="{115F4D6A-043C-48A9-BE47-9067E25ED3DC}" dt="2019-11-26T10:22:15.778" v="187" actId="20577"/>
        <pc:sldMkLst>
          <pc:docMk/>
          <pc:sldMk cId="2272814127" sldId="259"/>
        </pc:sldMkLst>
        <pc:spChg chg="mod">
          <ac:chgData name="Martin Sandig" userId="b91b72ff2deb45e7" providerId="LiveId" clId="{115F4D6A-043C-48A9-BE47-9067E25ED3DC}" dt="2019-11-26T10:22:15.778" v="187" actId="20577"/>
          <ac:spMkLst>
            <pc:docMk/>
            <pc:sldMk cId="2272814127" sldId="259"/>
            <ac:spMk id="2" creationId="{C4B0F8F0-E60C-465F-B411-F1560D66D65E}"/>
          </ac:spMkLst>
        </pc:spChg>
      </pc:sldChg>
      <pc:sldChg chg="modSp add">
        <pc:chgData name="Martin Sandig" userId="b91b72ff2deb45e7" providerId="LiveId" clId="{115F4D6A-043C-48A9-BE47-9067E25ED3DC}" dt="2019-11-26T10:22:23.804" v="197" actId="20577"/>
        <pc:sldMkLst>
          <pc:docMk/>
          <pc:sldMk cId="1028427034" sldId="260"/>
        </pc:sldMkLst>
        <pc:spChg chg="mod">
          <ac:chgData name="Martin Sandig" userId="b91b72ff2deb45e7" providerId="LiveId" clId="{115F4D6A-043C-48A9-BE47-9067E25ED3DC}" dt="2019-11-26T10:22:23.804" v="197" actId="20577"/>
          <ac:spMkLst>
            <pc:docMk/>
            <pc:sldMk cId="1028427034" sldId="260"/>
            <ac:spMk id="2" creationId="{B61ECC16-05CF-4526-873F-17D0CF68DC32}"/>
          </ac:spMkLst>
        </pc:spChg>
      </pc:sldChg>
      <pc:sldChg chg="addSp delSp modSp">
        <pc:chgData name="Martin Sandig" userId="b91b72ff2deb45e7" providerId="LiveId" clId="{115F4D6A-043C-48A9-BE47-9067E25ED3DC}" dt="2019-12-02T08:02:40.707" v="201" actId="478"/>
        <pc:sldMkLst>
          <pc:docMk/>
          <pc:sldMk cId="803326531" sldId="262"/>
        </pc:sldMkLst>
        <pc:spChg chg="mod">
          <ac:chgData name="Martin Sandig" userId="b91b72ff2deb45e7" providerId="LiveId" clId="{115F4D6A-043C-48A9-BE47-9067E25ED3DC}" dt="2019-12-02T08:02:38.788" v="200" actId="27636"/>
          <ac:spMkLst>
            <pc:docMk/>
            <pc:sldMk cId="803326531" sldId="262"/>
            <ac:spMk id="4" creationId="{93091011-1A3D-4C17-96F5-4487EFF634F8}"/>
          </ac:spMkLst>
        </pc:spChg>
        <pc:spChg chg="del">
          <ac:chgData name="Martin Sandig" userId="b91b72ff2deb45e7" providerId="LiveId" clId="{115F4D6A-043C-48A9-BE47-9067E25ED3DC}" dt="2019-12-02T08:02:12.454" v="198" actId="478"/>
          <ac:spMkLst>
            <pc:docMk/>
            <pc:sldMk cId="803326531" sldId="262"/>
            <ac:spMk id="14" creationId="{A849CD8C-822B-E248-977A-F340EBD86D4E}"/>
          </ac:spMkLst>
        </pc:spChg>
        <pc:cxnChg chg="add del mod">
          <ac:chgData name="Martin Sandig" userId="b91b72ff2deb45e7" providerId="LiveId" clId="{115F4D6A-043C-48A9-BE47-9067E25ED3DC}" dt="2019-12-02T08:02:40.707" v="201" actId="478"/>
          <ac:cxnSpMkLst>
            <pc:docMk/>
            <pc:sldMk cId="803326531" sldId="262"/>
            <ac:cxnSpMk id="12" creationId="{1FCC48B5-75E2-4093-B983-963E2CD99704}"/>
          </ac:cxnSpMkLst>
        </pc:cxnChg>
      </pc:sldChg>
    </pc:docChg>
  </pc:docChgLst>
  <pc:docChgLst>
    <pc:chgData name="Martin Sandig" userId="b91b72ff2deb45e7" providerId="LiveId" clId="{D9BF504D-78DF-4CB4-B1C2-AE7F074859B5}"/>
    <pc:docChg chg="custSel modSld">
      <pc:chgData name="Martin Sandig" userId="b91b72ff2deb45e7" providerId="LiveId" clId="{D9BF504D-78DF-4CB4-B1C2-AE7F074859B5}" dt="2019-12-01T20:06:41.699" v="3" actId="27636"/>
      <pc:docMkLst>
        <pc:docMk/>
      </pc:docMkLst>
      <pc:sldChg chg="modSp">
        <pc:chgData name="Martin Sandig" userId="b91b72ff2deb45e7" providerId="LiveId" clId="{D9BF504D-78DF-4CB4-B1C2-AE7F074859B5}" dt="2019-12-01T20:06:41.699" v="3" actId="27636"/>
        <pc:sldMkLst>
          <pc:docMk/>
          <pc:sldMk cId="803326531" sldId="262"/>
        </pc:sldMkLst>
        <pc:spChg chg="mod">
          <ac:chgData name="Martin Sandig" userId="b91b72ff2deb45e7" providerId="LiveId" clId="{D9BF504D-78DF-4CB4-B1C2-AE7F074859B5}" dt="2019-12-01T20:06:41.699" v="3" actId="27636"/>
          <ac:spMkLst>
            <pc:docMk/>
            <pc:sldMk cId="803326531" sldId="262"/>
            <ac:spMk id="3" creationId="{B6D2D66A-899E-4333-AFEC-5BB0EBA04055}"/>
          </ac:spMkLst>
        </pc:spChg>
        <pc:spChg chg="mod">
          <ac:chgData name="Martin Sandig" userId="b91b72ff2deb45e7" providerId="LiveId" clId="{D9BF504D-78DF-4CB4-B1C2-AE7F074859B5}" dt="2019-12-01T20:06:41.699" v="2" actId="27636"/>
          <ac:spMkLst>
            <pc:docMk/>
            <pc:sldMk cId="803326531" sldId="262"/>
            <ac:spMk id="4" creationId="{93091011-1A3D-4C17-96F5-4487EFF634F8}"/>
          </ac:spMkLst>
        </pc:spChg>
      </pc:sldChg>
    </pc:docChg>
  </pc:docChgLst>
  <pc:docChgLst>
    <pc:chgData name="Gastbenutzer" providerId="Windows Live" clId="Web-{F935F897-5E5E-4B2F-86D0-F1B1C49C9143}"/>
    <pc:docChg chg="addSld modSld">
      <pc:chgData name="Gastbenutzer" userId="" providerId="Windows Live" clId="Web-{F935F897-5E5E-4B2F-86D0-F1B1C49C9143}" dt="2019-11-30T11:37:31.381" v="294" actId="1076"/>
      <pc:docMkLst>
        <pc:docMk/>
      </pc:docMkLst>
      <pc:sldChg chg="modSp modNotes">
        <pc:chgData name="Gastbenutzer" userId="" providerId="Windows Live" clId="Web-{F935F897-5E5E-4B2F-86D0-F1B1C49C9143}" dt="2019-11-30T11:32:15.082" v="110" actId="20577"/>
        <pc:sldMkLst>
          <pc:docMk/>
          <pc:sldMk cId="539224" sldId="257"/>
        </pc:sldMkLst>
        <pc:spChg chg="mod">
          <ac:chgData name="Gastbenutzer" userId="" providerId="Windows Live" clId="Web-{F935F897-5E5E-4B2F-86D0-F1B1C49C9143}" dt="2019-11-30T11:32:15.082" v="110" actId="20577"/>
          <ac:spMkLst>
            <pc:docMk/>
            <pc:sldMk cId="539224" sldId="257"/>
            <ac:spMk id="3" creationId="{DA719B11-8CE9-46D3-8408-BBF0D490374B}"/>
          </ac:spMkLst>
        </pc:spChg>
      </pc:sldChg>
      <pc:sldChg chg="modSp">
        <pc:chgData name="Gastbenutzer" userId="" providerId="Windows Live" clId="Web-{F935F897-5E5E-4B2F-86D0-F1B1C49C9143}" dt="2019-11-30T11:34:18.942" v="178" actId="20577"/>
        <pc:sldMkLst>
          <pc:docMk/>
          <pc:sldMk cId="2767304121" sldId="258"/>
        </pc:sldMkLst>
        <pc:spChg chg="mod">
          <ac:chgData name="Gastbenutzer" userId="" providerId="Windows Live" clId="Web-{F935F897-5E5E-4B2F-86D0-F1B1C49C9143}" dt="2019-11-30T11:34:18.942" v="178" actId="20577"/>
          <ac:spMkLst>
            <pc:docMk/>
            <pc:sldMk cId="2767304121" sldId="258"/>
            <ac:spMk id="3" creationId="{61F191D5-AB14-4F84-B206-48D7C3E4E3B9}"/>
          </ac:spMkLst>
        </pc:spChg>
      </pc:sldChg>
      <pc:sldChg chg="modSp">
        <pc:chgData name="Gastbenutzer" userId="" providerId="Windows Live" clId="Web-{F935F897-5E5E-4B2F-86D0-F1B1C49C9143}" dt="2019-11-30T11:35:13.255" v="239" actId="20577"/>
        <pc:sldMkLst>
          <pc:docMk/>
          <pc:sldMk cId="2272814127" sldId="259"/>
        </pc:sldMkLst>
        <pc:spChg chg="mod">
          <ac:chgData name="Gastbenutzer" userId="" providerId="Windows Live" clId="Web-{F935F897-5E5E-4B2F-86D0-F1B1C49C9143}" dt="2019-11-30T11:35:13.255" v="239" actId="20577"/>
          <ac:spMkLst>
            <pc:docMk/>
            <pc:sldMk cId="2272814127" sldId="259"/>
            <ac:spMk id="3" creationId="{1B329D02-CBF0-414F-A733-D2CB45658F05}"/>
          </ac:spMkLst>
        </pc:spChg>
      </pc:sldChg>
      <pc:sldChg chg="modSp">
        <pc:chgData name="Gastbenutzer" userId="" providerId="Windows Live" clId="Web-{F935F897-5E5E-4B2F-86D0-F1B1C49C9143}" dt="2019-11-30T11:34:40.505" v="203" actId="20577"/>
        <pc:sldMkLst>
          <pc:docMk/>
          <pc:sldMk cId="1028427034" sldId="260"/>
        </pc:sldMkLst>
        <pc:spChg chg="mod">
          <ac:chgData name="Gastbenutzer" userId="" providerId="Windows Live" clId="Web-{F935F897-5E5E-4B2F-86D0-F1B1C49C9143}" dt="2019-11-30T11:34:40.505" v="203" actId="20577"/>
          <ac:spMkLst>
            <pc:docMk/>
            <pc:sldMk cId="1028427034" sldId="260"/>
            <ac:spMk id="4" creationId="{3F69E4F9-A2BD-4DD9-AA3B-2FF9D43B1F5D}"/>
          </ac:spMkLst>
        </pc:spChg>
      </pc:sldChg>
      <pc:sldChg chg="addSp delSp modSp add replId">
        <pc:chgData name="Gastbenutzer" userId="" providerId="Windows Live" clId="Web-{F935F897-5E5E-4B2F-86D0-F1B1C49C9143}" dt="2019-11-30T11:37:31.381" v="294" actId="1076"/>
        <pc:sldMkLst>
          <pc:docMk/>
          <pc:sldMk cId="1089883734" sldId="263"/>
        </pc:sldMkLst>
        <pc:spChg chg="del mod">
          <ac:chgData name="Gastbenutzer" userId="" providerId="Windows Live" clId="Web-{F935F897-5E5E-4B2F-86D0-F1B1C49C9143}" dt="2019-11-30T11:29:47.128" v="7"/>
          <ac:spMkLst>
            <pc:docMk/>
            <pc:sldMk cId="1089883734" sldId="263"/>
            <ac:spMk id="3" creationId="{1B329D02-CBF0-414F-A733-D2CB45658F05}"/>
          </ac:spMkLst>
        </pc:spChg>
        <pc:spChg chg="add del mod">
          <ac:chgData name="Gastbenutzer" userId="" providerId="Windows Live" clId="Web-{F935F897-5E5E-4B2F-86D0-F1B1C49C9143}" dt="2019-11-30T11:30:02.393" v="8"/>
          <ac:spMkLst>
            <pc:docMk/>
            <pc:sldMk cId="1089883734" sldId="263"/>
            <ac:spMk id="5" creationId="{75256B77-FCB8-4D14-8099-9174D3B5CDD7}"/>
          </ac:spMkLst>
        </pc:spChg>
        <pc:spChg chg="add mod">
          <ac:chgData name="Gastbenutzer" userId="" providerId="Windows Live" clId="Web-{F935F897-5E5E-4B2F-86D0-F1B1C49C9143}" dt="2019-11-30T11:36:56.178" v="261" actId="1076"/>
          <ac:spMkLst>
            <pc:docMk/>
            <pc:sldMk cId="1089883734" sldId="263"/>
            <ac:spMk id="8" creationId="{04981CA9-BAF1-4E9E-8F5A-A6AEE1BE63E8}"/>
          </ac:spMkLst>
        </pc:spChg>
        <pc:spChg chg="add mod">
          <ac:chgData name="Gastbenutzer" userId="" providerId="Windows Live" clId="Web-{F935F897-5E5E-4B2F-86D0-F1B1C49C9143}" dt="2019-11-30T11:37:16.568" v="274" actId="14100"/>
          <ac:spMkLst>
            <pc:docMk/>
            <pc:sldMk cId="1089883734" sldId="263"/>
            <ac:spMk id="9" creationId="{CA39BD04-3FAA-4ECF-8D54-39B8776CE523}"/>
          </ac:spMkLst>
        </pc:spChg>
        <pc:spChg chg="add mod">
          <ac:chgData name="Gastbenutzer" userId="" providerId="Windows Live" clId="Web-{F935F897-5E5E-4B2F-86D0-F1B1C49C9143}" dt="2019-11-30T11:37:31.381" v="294" actId="1076"/>
          <ac:spMkLst>
            <pc:docMk/>
            <pc:sldMk cId="1089883734" sldId="263"/>
            <ac:spMk id="10" creationId="{4538844E-8DB1-43B2-8C95-5C96334F3B72}"/>
          </ac:spMkLst>
        </pc:spChg>
        <pc:picChg chg="add mod ord">
          <ac:chgData name="Gastbenutzer" userId="" providerId="Windows Live" clId="Web-{F935F897-5E5E-4B2F-86D0-F1B1C49C9143}" dt="2019-11-30T11:36:53.006" v="259" actId="1076"/>
          <ac:picMkLst>
            <pc:docMk/>
            <pc:sldMk cId="1089883734" sldId="263"/>
            <ac:picMk id="6" creationId="{E1A8D686-B2C9-427E-B552-3A6D263B3E6B}"/>
          </ac:picMkLst>
        </pc:picChg>
      </pc:sldChg>
    </pc:docChg>
  </pc:docChgLst>
  <pc:docChgLst>
    <pc:chgData name="Gastbenutzer" providerId="Windows Live" clId="Web-{C30F1C13-E307-424D-8A81-16D98F0B5E51}"/>
    <pc:docChg chg="modSld">
      <pc:chgData name="Gastbenutzer" userId="" providerId="Windows Live" clId="Web-{C30F1C13-E307-424D-8A81-16D98F0B5E51}" dt="2019-12-02T08:01:57.610" v="3"/>
      <pc:docMkLst>
        <pc:docMk/>
      </pc:docMkLst>
      <pc:sldChg chg="addSp delSp">
        <pc:chgData name="Gastbenutzer" userId="" providerId="Windows Live" clId="Web-{C30F1C13-E307-424D-8A81-16D98F0B5E51}" dt="2019-12-02T08:01:57.610" v="3"/>
        <pc:sldMkLst>
          <pc:docMk/>
          <pc:sldMk cId="803326531" sldId="262"/>
        </pc:sldMkLst>
        <pc:cxnChg chg="add del">
          <ac:chgData name="Gastbenutzer" userId="" providerId="Windows Live" clId="Web-{C30F1C13-E307-424D-8A81-16D98F0B5E51}" dt="2019-12-02T08:01:37.500" v="1"/>
          <ac:cxnSpMkLst>
            <pc:docMk/>
            <pc:sldMk cId="803326531" sldId="262"/>
            <ac:cxnSpMk id="3" creationId="{0B1CF7CA-DE87-4DA1-9806-EC8026F7F5DF}"/>
          </ac:cxnSpMkLst>
        </pc:cxnChg>
        <pc:cxnChg chg="add del">
          <ac:chgData name="Gastbenutzer" userId="" providerId="Windows Live" clId="Web-{C30F1C13-E307-424D-8A81-16D98F0B5E51}" dt="2019-12-02T08:01:57.610" v="3"/>
          <ac:cxnSpMkLst>
            <pc:docMk/>
            <pc:sldMk cId="803326531" sldId="262"/>
            <ac:cxnSpMk id="7" creationId="{6CD0E8BF-9C98-435F-8EE7-D43DF735B95F}"/>
          </ac:cxnSpMkLst>
        </pc:cxnChg>
      </pc:sldChg>
    </pc:docChg>
  </pc:docChgLst>
  <pc:docChgLst>
    <pc:chgData name="Gastbenutzer" providerId="Windows Live" clId="Web-{9289518C-FCC4-4658-B514-C6EF624E3757}"/>
    <pc:docChg chg="modSld">
      <pc:chgData name="Gastbenutzer" userId="" providerId="Windows Live" clId="Web-{9289518C-FCC4-4658-B514-C6EF624E3757}" dt="2019-12-02T08:31:36.336" v="1237"/>
      <pc:docMkLst>
        <pc:docMk/>
      </pc:docMkLst>
      <pc:sldChg chg="modNotes">
        <pc:chgData name="Gastbenutzer" userId="" providerId="Windows Live" clId="Web-{9289518C-FCC4-4658-B514-C6EF624E3757}" dt="2019-12-02T08:31:36.336" v="1237"/>
        <pc:sldMkLst>
          <pc:docMk/>
          <pc:sldMk cId="2767304121" sldId="25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FE23C809-A07A-4B5F-ADB1-1A356D5D1205}" type="datetime1">
              <a:rPr lang="de-DE" smtClean="0"/>
              <a:t>02.12.2019</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446DCAE-1661-43FF-8A44-43DAFDC1FD90}" type="slidenum">
              <a:rPr lang="de-DE" smtClean="0"/>
              <a:t>‹#›</a:t>
            </a:fld>
            <a:endParaRPr lang="de-DE"/>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3392F6C4-90D8-45DF-95A3-1CB36DB2D995}" type="datetime1">
              <a:rPr lang="de-DE" noProof="0" smtClean="0"/>
              <a:t>02.12.2019</a:t>
            </a:fld>
            <a:endParaRPr lang="de-DE" noProof="0"/>
          </a:p>
        </p:txBody>
      </p:sp>
      <p:sp>
        <p:nvSpPr>
          <p:cNvPr id="4" name="Folienbildplatzhalt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69C971FF-EF28-4195-A575-329446EFAA55}" type="slidenum">
              <a:rPr lang="de-DE" noProof="0" smtClean="0"/>
              <a:t>‹#›</a:t>
            </a:fld>
            <a:endParaRPr lang="de-DE" noProof="0"/>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69C971FF-EF28-4195-A575-329446EFAA55}" type="slidenum">
              <a:rPr lang="de-DE" smtClean="0"/>
              <a:t>1</a:t>
            </a:fld>
            <a:endParaRPr lang="de-DE"/>
          </a:p>
        </p:txBody>
      </p:sp>
    </p:spTree>
    <p:extLst>
      <p:ext uri="{BB962C8B-B14F-4D97-AF65-F5344CB8AC3E}">
        <p14:creationId xmlns:p14="http://schemas.microsoft.com/office/powerpoint/2010/main" val="267436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Martin:</a:t>
            </a:r>
          </a:p>
          <a:p>
            <a:r>
              <a:rPr lang="de-DE"/>
              <a:t>Prinzip beim objektorientierten Entwurf von Software, beschäftigt sich mit der Abhängigkeit von Modulen</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de-DE" i="1">
                <a:ea typeface="+mn-lt"/>
                <a:cs typeface="+mn-lt"/>
              </a:rPr>
              <a:t>Abhängigkeit durch Verwendung von Interfaces (Interfaces sollten nicht von Details abhängen. Details sollten von Interfaces abhängen)</a:t>
            </a:r>
            <a:endParaRPr lang="de-DE"/>
          </a:p>
          <a:p>
            <a:endParaRPr lang="en-US">
              <a:latin typeface="Calibri"/>
              <a:cs typeface="Calibri"/>
            </a:endParaRPr>
          </a:p>
        </p:txBody>
      </p:sp>
      <p:sp>
        <p:nvSpPr>
          <p:cNvPr id="4" name="Foliennummernplatzhalter 3"/>
          <p:cNvSpPr>
            <a:spLocks noGrp="1"/>
          </p:cNvSpPr>
          <p:nvPr>
            <p:ph type="sldNum" sz="quarter" idx="5"/>
          </p:nvPr>
        </p:nvSpPr>
        <p:spPr/>
        <p:txBody>
          <a:bodyPr/>
          <a:lstStyle/>
          <a:p>
            <a:pPr rtl="0"/>
            <a:fld id="{69C971FF-EF28-4195-A575-329446EFAA55}" type="slidenum">
              <a:rPr lang="de-DE" noProof="0" smtClean="0"/>
              <a:t>2</a:t>
            </a:fld>
            <a:endParaRPr lang="de-DE" noProof="0"/>
          </a:p>
        </p:txBody>
      </p:sp>
    </p:spTree>
    <p:extLst>
      <p:ext uri="{BB962C8B-B14F-4D97-AF65-F5344CB8AC3E}">
        <p14:creationId xmlns:p14="http://schemas.microsoft.com/office/powerpoint/2010/main" val="2708511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Sandra:</a:t>
            </a:r>
          </a:p>
          <a:p>
            <a:pPr>
              <a:defRPr/>
            </a:pPr>
            <a:r>
              <a:rPr lang="de-DE" i="1"/>
              <a:t>- Objektorientierte Entwürfe werden in Module strukturiert.</a:t>
            </a:r>
            <a:r>
              <a:rPr lang="de-DE" b="1" i="1"/>
              <a:t> </a:t>
            </a:r>
            <a:r>
              <a:rPr lang="de-DE" b="1"/>
              <a:t>Oft werden Module in Ebenen angeordnet </a:t>
            </a:r>
            <a:br>
              <a:rPr lang="de-DE">
                <a:cs typeface="+mn-lt"/>
              </a:rPr>
            </a:br>
            <a:r>
              <a:rPr lang="de-DE"/>
              <a:t>--&gt; Je niedriger die Ebene eines Moduls, desto spezieller sind die Vorgänge, die es definiert.</a:t>
            </a:r>
          </a:p>
          <a:p>
            <a:pPr>
              <a:defRPr/>
            </a:pPr>
            <a:r>
              <a:rPr lang="de-DE"/>
              <a:t>- In niedrigeren Ebenen werden Abläufe definiert, welche von allgemeineren Abläufen in höheren Ebenen benutzt werden</a:t>
            </a:r>
          </a:p>
          <a:p>
            <a:pPr>
              <a:defRPr/>
            </a:pPr>
            <a:endParaRPr lang="de-DE"/>
          </a:p>
          <a:p>
            <a:pPr>
              <a:defRPr/>
            </a:pPr>
            <a:r>
              <a:rPr lang="de-DE"/>
              <a:t>- Wenn man das nicht macht --&gt; </a:t>
            </a:r>
            <a:r>
              <a:rPr lang="de-DE" u="sng"/>
              <a:t>hängen Module höherer Ebene von Modulen niedrigerer Ebene ab</a:t>
            </a:r>
          </a:p>
          <a:p>
            <a:pPr>
              <a:defRPr/>
            </a:pPr>
            <a:r>
              <a:rPr lang="de-DE" b="1"/>
              <a:t>- Dadurch muss man, wenn man in Modulen niedrigerer Ebene etwas ändert, auch etwas in Modulen höherer Ebene anpassen. </a:t>
            </a:r>
          </a:p>
          <a:p>
            <a:pPr>
              <a:defRPr/>
            </a:pPr>
            <a:r>
              <a:rPr lang="de-DE" u="sng"/>
              <a:t>- Es führt also zu zyklischen Abhängigkeiten, zu einer erhöhten Kopplung der Module, welche Änderungen in Architektur und Design verkomplizieren. </a:t>
            </a:r>
          </a:p>
          <a:p>
            <a:pPr>
              <a:defRPr/>
            </a:pPr>
            <a:r>
              <a:rPr lang="de-DE" b="1"/>
              <a:t>- Die Kopplung zwischen Klassen ist eine der Hauptursachen für die schlechte Wartbarkeit von Software</a:t>
            </a:r>
          </a:p>
          <a:p>
            <a:pPr>
              <a:defRPr/>
            </a:pPr>
            <a:r>
              <a:rPr lang="de-DE"/>
              <a:t>- </a:t>
            </a:r>
            <a:r>
              <a:rPr lang="de-DE" i="1"/>
              <a:t>Egal wie schlecht ein einzelnes Stück Code auch ist, es ist immer möglich es zu verändern. Zur Not schreibt man den Code einfach neu. Das geht aber nur, wenn man das Stück Code isoliert betrachten kann. </a:t>
            </a:r>
          </a:p>
          <a:p>
            <a:pPr>
              <a:defRPr/>
            </a:pPr>
            <a:r>
              <a:rPr lang="de-DE" i="1"/>
              <a:t>- Wenn die Klassen untereinander gekoppelt sind, führt dies dazu, dass eine kleine Änderung in einem Teil des Codes, zu vielen anderen Änderungen führt, also die Kosten für eine Änderung unheimlich hoch werden</a:t>
            </a:r>
          </a:p>
          <a:p>
            <a:pPr>
              <a:defRPr/>
            </a:pPr>
            <a:r>
              <a:rPr lang="de-DE" i="1"/>
              <a:t>- Außerdem kommt es zu vielen Fehlern, wenn nicht alles angepasst wird.</a:t>
            </a:r>
          </a:p>
          <a:p>
            <a:pPr>
              <a:defRPr/>
            </a:pPr>
            <a:r>
              <a:rPr lang="de-DE" i="1"/>
              <a:t>- Zudem kann man den Code nicht für andere Sachen wiederverwenden, da er speziell für dieses Programm angepasst ist und man alle diese Abhängigkeiten lösen müsste</a:t>
            </a:r>
          </a:p>
          <a:p>
            <a:pPr>
              <a:defRPr/>
            </a:pPr>
            <a:r>
              <a:rPr lang="de-DE" b="1"/>
              <a:t>- Deswegen ist es sinnvoll, gerade bei umfangreicher Software auf eine </a:t>
            </a:r>
            <a:r>
              <a:rPr lang="de-DE" b="1" err="1"/>
              <a:t>kopplungsfreihe</a:t>
            </a:r>
            <a:r>
              <a:rPr lang="de-DE" b="1"/>
              <a:t> Programmierung zu achten</a:t>
            </a:r>
          </a:p>
          <a:p>
            <a:pPr>
              <a:defRPr/>
            </a:pPr>
            <a:endParaRPr lang="de-DE"/>
          </a:p>
          <a:p>
            <a:endParaRPr lang="de-DE"/>
          </a:p>
        </p:txBody>
      </p:sp>
      <p:sp>
        <p:nvSpPr>
          <p:cNvPr id="4" name="Foliennummernplatzhalter 3"/>
          <p:cNvSpPr>
            <a:spLocks noGrp="1"/>
          </p:cNvSpPr>
          <p:nvPr>
            <p:ph type="sldNum" sz="quarter" idx="5"/>
          </p:nvPr>
        </p:nvSpPr>
        <p:spPr/>
        <p:txBody>
          <a:bodyPr/>
          <a:lstStyle/>
          <a:p>
            <a:pPr rtl="0"/>
            <a:fld id="{69C971FF-EF28-4195-A575-329446EFAA55}" type="slidenum">
              <a:rPr lang="de-DE" noProof="0" smtClean="0"/>
              <a:t>3</a:t>
            </a:fld>
            <a:endParaRPr lang="de-DE" noProof="0"/>
          </a:p>
        </p:txBody>
      </p:sp>
    </p:spTree>
    <p:extLst>
      <p:ext uri="{BB962C8B-B14F-4D97-AF65-F5344CB8AC3E}">
        <p14:creationId xmlns:p14="http://schemas.microsoft.com/office/powerpoint/2010/main" val="3042272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a:buChar char="•"/>
            </a:pPr>
            <a:r>
              <a:rPr lang="de-DE">
                <a:ea typeface="+mn-lt"/>
                <a:cs typeface="+mn-lt"/>
              </a:rPr>
              <a:t>Jonas:</a:t>
            </a:r>
          </a:p>
          <a:p>
            <a:pPr marL="285750" indent="-285750">
              <a:buFont typeface="Arial"/>
              <a:buChar char="•"/>
            </a:pPr>
            <a:r>
              <a:rPr lang="de-DE">
                <a:ea typeface="+mn-lt"/>
                <a:cs typeface="+mn-lt"/>
              </a:rPr>
              <a:t>Schalter steuert den Ablauf des Verhaltens, benutzt dazu Lampe </a:t>
            </a:r>
            <a:br>
              <a:rPr lang="de-DE">
                <a:ea typeface="+mn-lt"/>
                <a:cs typeface="+mn-lt"/>
              </a:rPr>
            </a:br>
            <a:r>
              <a:rPr lang="de-DE">
                <a:ea typeface="+mn-lt"/>
                <a:cs typeface="+mn-lt"/>
              </a:rPr>
              <a:t>--&gt; sollte einem Modul höherer Ebene angehören</a:t>
            </a:r>
            <a:endParaRPr lang="de-DE" sz="1050">
              <a:ea typeface="+mn-lt"/>
              <a:cs typeface="+mn-lt"/>
            </a:endParaRPr>
          </a:p>
          <a:p>
            <a:pPr marL="285750" indent="-285750">
              <a:buFont typeface="Arial"/>
              <a:buChar char="•"/>
            </a:pPr>
            <a:endParaRPr lang="de-DE">
              <a:ea typeface="+mn-lt"/>
              <a:cs typeface="+mn-lt"/>
            </a:endParaRPr>
          </a:p>
          <a:p>
            <a:pPr marL="285750" indent="-285750">
              <a:buFont typeface="Arial"/>
              <a:buChar char="•"/>
            </a:pPr>
            <a:r>
              <a:rPr lang="de-DE">
                <a:ea typeface="+mn-lt"/>
                <a:cs typeface="+mn-lt"/>
              </a:rPr>
              <a:t>Wenn Methoden von Lampe umbenannt werden, muss auch Schalter geändert werden ( -&gt; Abhängigkeit)</a:t>
            </a:r>
          </a:p>
          <a:p>
            <a:pPr marL="285750" indent="-285750">
              <a:buFont typeface="Arial"/>
              <a:buChar char="•"/>
            </a:pPr>
            <a:endParaRPr lang="de-DE">
              <a:ea typeface="+mn-lt"/>
              <a:cs typeface="+mn-lt"/>
            </a:endParaRPr>
          </a:p>
          <a:p>
            <a:pPr marL="285750" indent="-285750">
              <a:buFont typeface="Arial"/>
              <a:buChar char="•"/>
            </a:pPr>
            <a:r>
              <a:rPr lang="de-DE">
                <a:ea typeface="+mn-lt"/>
                <a:cs typeface="+mn-lt"/>
              </a:rPr>
              <a:t>Schalter arbeitet direkt mit Lampe, welches zu niedrigerem Modul gehört</a:t>
            </a:r>
            <a:br>
              <a:rPr lang="de-DE">
                <a:ea typeface="+mn-lt"/>
                <a:cs typeface="+mn-lt"/>
              </a:rPr>
            </a:br>
            <a:r>
              <a:rPr lang="de-DE">
                <a:ea typeface="+mn-lt"/>
                <a:cs typeface="+mn-lt"/>
              </a:rPr>
              <a:t>--&gt; Schalter sollte selbst definieren, wie das Objekt aussehen sollte, mit dem es arbeitet</a:t>
            </a:r>
          </a:p>
          <a:p>
            <a:pPr marL="285750" indent="-285750">
              <a:buFont typeface="Arial"/>
              <a:buChar char="•"/>
            </a:pPr>
            <a:r>
              <a:rPr lang="de-DE">
                <a:ea typeface="+mn-lt"/>
                <a:cs typeface="+mn-lt"/>
                <a:sym typeface="Wingdings" pitchFamily="2" charset="2"/>
              </a:rPr>
              <a:t> hier setzt das DIP an </a:t>
            </a:r>
            <a:endParaRPr lang="de-DE">
              <a:ea typeface="+mn-lt"/>
              <a:cs typeface="+mn-lt"/>
            </a:endParaRPr>
          </a:p>
          <a:p>
            <a:endParaRPr lang="de-DE"/>
          </a:p>
        </p:txBody>
      </p:sp>
      <p:sp>
        <p:nvSpPr>
          <p:cNvPr id="4" name="Foliennummernplatzhalter 3"/>
          <p:cNvSpPr>
            <a:spLocks noGrp="1"/>
          </p:cNvSpPr>
          <p:nvPr>
            <p:ph type="sldNum" sz="quarter" idx="5"/>
          </p:nvPr>
        </p:nvSpPr>
        <p:spPr/>
        <p:txBody>
          <a:bodyPr/>
          <a:lstStyle/>
          <a:p>
            <a:pPr rtl="0"/>
            <a:fld id="{69C971FF-EF28-4195-A575-329446EFAA55}" type="slidenum">
              <a:rPr lang="de-DE" noProof="0" smtClean="0"/>
              <a:t>4</a:t>
            </a:fld>
            <a:endParaRPr lang="de-DE" noProof="0"/>
          </a:p>
        </p:txBody>
      </p:sp>
    </p:spTree>
    <p:extLst>
      <p:ext uri="{BB962C8B-B14F-4D97-AF65-F5344CB8AC3E}">
        <p14:creationId xmlns:p14="http://schemas.microsoft.com/office/powerpoint/2010/main" val="200042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ea typeface="+mn-lt"/>
                <a:cs typeface="+mn-lt"/>
              </a:rPr>
              <a:t>Dennis</a:t>
            </a:r>
          </a:p>
          <a:p>
            <a:pPr marL="0" marR="0" lvl="0" indent="0" algn="l" defTabSz="914400" rtl="0" eaLnBrk="1" fontAlgn="auto" latinLnBrk="0" hangingPunct="1">
              <a:lnSpc>
                <a:spcPct val="100000"/>
              </a:lnSpc>
              <a:spcBef>
                <a:spcPts val="0"/>
              </a:spcBef>
              <a:spcAft>
                <a:spcPts val="0"/>
              </a:spcAft>
              <a:buClrTx/>
              <a:buSzTx/>
              <a:buFontTx/>
              <a:buNone/>
              <a:tabLst/>
              <a:defRPr/>
            </a:pPr>
            <a:r>
              <a:rPr lang="de-DE">
                <a:ea typeface="+mn-lt"/>
                <a:cs typeface="+mn-lt"/>
              </a:rPr>
              <a:t>Schnittstellen geben vor, welche Funktionalitäten gebraucht werden.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a:ea typeface="+mn-lt"/>
                <a:cs typeface="+mn-lt"/>
              </a:rPr>
              <a:t>Abstraktionsschicht als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a:ea typeface="+mn-lt"/>
                <a:cs typeface="+mn-lt"/>
              </a:rPr>
              <a:t>Die Delegation erfolgt nicht an einen konkreten Dienstleister, sondern an diese Abstraktionsschicht</a:t>
            </a:r>
          </a:p>
          <a:p>
            <a:endParaRPr lang="de-DE"/>
          </a:p>
        </p:txBody>
      </p:sp>
      <p:sp>
        <p:nvSpPr>
          <p:cNvPr id="4" name="Foliennummernplatzhalter 3"/>
          <p:cNvSpPr>
            <a:spLocks noGrp="1"/>
          </p:cNvSpPr>
          <p:nvPr>
            <p:ph type="sldNum" sz="quarter" idx="5"/>
          </p:nvPr>
        </p:nvSpPr>
        <p:spPr/>
        <p:txBody>
          <a:bodyPr/>
          <a:lstStyle/>
          <a:p>
            <a:pPr rtl="0"/>
            <a:fld id="{69C971FF-EF28-4195-A575-329446EFAA55}" type="slidenum">
              <a:rPr lang="de-DE" noProof="0" smtClean="0"/>
              <a:t>5</a:t>
            </a:fld>
            <a:endParaRPr lang="de-DE" noProof="0"/>
          </a:p>
        </p:txBody>
      </p:sp>
    </p:spTree>
    <p:extLst>
      <p:ext uri="{BB962C8B-B14F-4D97-AF65-F5344CB8AC3E}">
        <p14:creationId xmlns:p14="http://schemas.microsoft.com/office/powerpoint/2010/main" val="2462302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Dennis</a:t>
            </a:r>
          </a:p>
          <a:p>
            <a:endParaRPr lang="de-DE"/>
          </a:p>
          <a:p>
            <a:r>
              <a:rPr lang="de-DE"/>
              <a:t>Details werden austauschbar: Statt Lampe vielleicht ein anderes Gerät =&gt; Implementiert an/Ausschalten auf andere weiße =&gt; Zugriff des Schalters bleibt aber gleich über </a:t>
            </a:r>
            <a:r>
              <a:rPr lang="de-DE" err="1"/>
              <a:t>schalterclient</a:t>
            </a:r>
            <a:endParaRPr lang="de-DE"/>
          </a:p>
        </p:txBody>
      </p:sp>
      <p:sp>
        <p:nvSpPr>
          <p:cNvPr id="4" name="Foliennummernplatzhalter 3"/>
          <p:cNvSpPr>
            <a:spLocks noGrp="1"/>
          </p:cNvSpPr>
          <p:nvPr>
            <p:ph type="sldNum" sz="quarter" idx="5"/>
          </p:nvPr>
        </p:nvSpPr>
        <p:spPr/>
        <p:txBody>
          <a:bodyPr/>
          <a:lstStyle/>
          <a:p>
            <a:pPr rtl="0"/>
            <a:fld id="{69C971FF-EF28-4195-A575-329446EFAA55}" type="slidenum">
              <a:rPr lang="de-DE" noProof="0" smtClean="0"/>
              <a:t>6</a:t>
            </a:fld>
            <a:endParaRPr lang="de-DE" noProof="0"/>
          </a:p>
        </p:txBody>
      </p:sp>
    </p:spTree>
    <p:extLst>
      <p:ext uri="{BB962C8B-B14F-4D97-AF65-F5344CB8AC3E}">
        <p14:creationId xmlns:p14="http://schemas.microsoft.com/office/powerpoint/2010/main" val="2474811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ea typeface="+mn-lt"/>
                <a:cs typeface="+mn-lt"/>
              </a:rPr>
              <a:t>Erik:</a:t>
            </a:r>
          </a:p>
          <a:p>
            <a:r>
              <a:rPr lang="de-DE">
                <a:ea typeface="+mn-lt"/>
                <a:cs typeface="+mn-lt"/>
              </a:rPr>
              <a:t>Schnittstelle </a:t>
            </a:r>
            <a:r>
              <a:rPr lang="de-DE" i="1" err="1">
                <a:ea typeface="+mn-lt"/>
                <a:cs typeface="+mn-lt"/>
              </a:rPr>
              <a:t>SchalterClient</a:t>
            </a:r>
            <a:r>
              <a:rPr lang="de-DE">
                <a:ea typeface="+mn-lt"/>
                <a:cs typeface="+mn-lt"/>
              </a:rPr>
              <a:t> gehört zum gleichen Modul wie Schalter</a:t>
            </a:r>
          </a:p>
          <a:p>
            <a:r>
              <a:rPr lang="de-DE">
                <a:ea typeface="+mn-lt"/>
                <a:cs typeface="+mn-lt"/>
              </a:rPr>
              <a:t>Spezifischere Module müssen Schnittstelle realisieren, damit Schalter mit ihnen arbeiten kann</a:t>
            </a:r>
            <a:br>
              <a:rPr lang="de-DE">
                <a:ea typeface="+mn-lt"/>
                <a:cs typeface="+mn-lt"/>
              </a:rPr>
            </a:br>
            <a:r>
              <a:rPr lang="de-DE">
                <a:ea typeface="+mn-lt"/>
                <a:cs typeface="+mn-lt"/>
              </a:rPr>
              <a:t>--&gt; Abhängigkeit wurde invertiert</a:t>
            </a:r>
            <a:endParaRPr lang="de-DE"/>
          </a:p>
          <a:p>
            <a:r>
              <a:rPr lang="de-DE">
                <a:ea typeface="+mn-lt"/>
                <a:cs typeface="+mn-lt"/>
              </a:rPr>
              <a:t>Zusätzlich zum Brechen der Abhängigkeit wurde weiterer Vorteil erarbeitet: Schalter kann nun mit beliebigen Klienten arbeiten</a:t>
            </a:r>
            <a:endParaRPr lang="de-DE"/>
          </a:p>
          <a:p>
            <a:endParaRPr lang="de-DE"/>
          </a:p>
        </p:txBody>
      </p:sp>
      <p:sp>
        <p:nvSpPr>
          <p:cNvPr id="4" name="Foliennummernplatzhalter 3"/>
          <p:cNvSpPr>
            <a:spLocks noGrp="1"/>
          </p:cNvSpPr>
          <p:nvPr>
            <p:ph type="sldNum" sz="quarter" idx="5"/>
          </p:nvPr>
        </p:nvSpPr>
        <p:spPr/>
        <p:txBody>
          <a:bodyPr/>
          <a:lstStyle/>
          <a:p>
            <a:pPr rtl="0"/>
            <a:fld id="{69C971FF-EF28-4195-A575-329446EFAA55}" type="slidenum">
              <a:rPr lang="de-DE" noProof="0" smtClean="0"/>
              <a:t>7</a:t>
            </a:fld>
            <a:endParaRPr lang="de-DE" noProof="0"/>
          </a:p>
        </p:txBody>
      </p:sp>
    </p:spTree>
    <p:extLst>
      <p:ext uri="{BB962C8B-B14F-4D97-AF65-F5344CB8AC3E}">
        <p14:creationId xmlns:p14="http://schemas.microsoft.com/office/powerpoint/2010/main" val="3862019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8" name="Landkarte" descr="Landkarte von Nordamerik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rtl="0"/>
            <a:endParaRPr lang="de-DE" noProof="0"/>
          </a:p>
        </p:txBody>
      </p:sp>
      <p:sp>
        <p:nvSpPr>
          <p:cNvPr id="2" name="Titel 1"/>
          <p:cNvSpPr>
            <a:spLocks noGrp="1"/>
          </p:cNvSpPr>
          <p:nvPr>
            <p:ph type="ctrTitle"/>
          </p:nvPr>
        </p:nvSpPr>
        <p:spPr>
          <a:xfrm>
            <a:off x="1217613" y="1828799"/>
            <a:ext cx="9753600" cy="3048001"/>
          </a:xfrm>
        </p:spPr>
        <p:txBody>
          <a:bodyPr rtlCol="0">
            <a:normAutofit/>
          </a:bodyPr>
          <a:lstStyle>
            <a:lvl1pPr>
              <a:defRPr sz="4400"/>
            </a:lvl1pPr>
          </a:lstStyle>
          <a:p>
            <a:pPr rtl="0"/>
            <a:r>
              <a:rPr lang="de-DE" noProof="0"/>
              <a:t>Mastertitelformat bearbeiten</a:t>
            </a:r>
          </a:p>
        </p:txBody>
      </p:sp>
      <p:sp>
        <p:nvSpPr>
          <p:cNvPr id="3" name="Untertitel 2"/>
          <p:cNvSpPr>
            <a:spLocks noGrp="1"/>
          </p:cNvSpPr>
          <p:nvPr>
            <p:ph type="subTitle" idx="1"/>
          </p:nvPr>
        </p:nvSpPr>
        <p:spPr>
          <a:xfrm>
            <a:off x="1217614" y="5029200"/>
            <a:ext cx="7848600" cy="1143000"/>
          </a:xfrm>
        </p:spPr>
        <p:txBody>
          <a:bodyPr rtlCol="0">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de-DE" noProof="0"/>
              <a:t>Master-Untertitelformat bearbeiten</a:t>
            </a: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p>
        </p:txBody>
      </p:sp>
      <p:sp>
        <p:nvSpPr>
          <p:cNvPr id="3" name="Vertikaler Textplatzhalter 2"/>
          <p:cNvSpPr>
            <a:spLocks noGrp="1"/>
          </p:cNvSpPr>
          <p:nvPr>
            <p:ph type="body" orient="vert" idx="1"/>
          </p:nvPr>
        </p:nvSpPr>
        <p:spPr/>
        <p:txBody>
          <a:bodyPr vert="eaVert" rtlCol="0"/>
          <a:lstStyle>
            <a:lvl5pPr>
              <a:defRPr/>
            </a:lvl5pPr>
            <a:lvl6pPr>
              <a:defRPr/>
            </a:lvl6pPr>
            <a:lvl7pPr>
              <a:defRPr baseline="0"/>
            </a:lvl7pPr>
            <a:lvl8pPr>
              <a:defRPr baseline="0"/>
            </a:lvl8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5" name="Fußzeilenplatzhalter 4"/>
          <p:cNvSpPr>
            <a:spLocks noGrp="1"/>
          </p:cNvSpPr>
          <p:nvPr>
            <p:ph type="ftr" sz="quarter" idx="11"/>
          </p:nvPr>
        </p:nvSpPr>
        <p:spPr/>
        <p:txBody>
          <a:bodyPr rtlCol="0"/>
          <a:lstStyle/>
          <a:p>
            <a:pPr rtl="0"/>
            <a:r>
              <a:rPr lang="de-DE"/>
              <a:t>Fußzeile hinzufügen</a:t>
            </a:r>
          </a:p>
        </p:txBody>
      </p:sp>
      <p:sp>
        <p:nvSpPr>
          <p:cNvPr id="4" name="Datumsplatzhalter 3"/>
          <p:cNvSpPr>
            <a:spLocks noGrp="1"/>
          </p:cNvSpPr>
          <p:nvPr>
            <p:ph type="dt" sz="half" idx="10"/>
          </p:nvPr>
        </p:nvSpPr>
        <p:spPr/>
        <p:txBody>
          <a:bodyPr rtlCol="0"/>
          <a:lstStyle/>
          <a:p>
            <a:pPr rtl="0"/>
            <a:fld id="{81BAF542-A86E-4AEF-92B1-2288BC843A71}" type="datetime1">
              <a:rPr lang="de-DE" smtClean="0"/>
              <a:t>02.12.2019</a:t>
            </a:fld>
            <a:endParaRPr lang="de-DE"/>
          </a:p>
        </p:txBody>
      </p:sp>
      <p:sp>
        <p:nvSpPr>
          <p:cNvPr id="6" name="Foliennummernplatzhalter 5"/>
          <p:cNvSpPr>
            <a:spLocks noGrp="1"/>
          </p:cNvSpPr>
          <p:nvPr>
            <p:ph type="sldNum" sz="quarter" idx="12"/>
          </p:nvPr>
        </p:nvSpPr>
        <p:spPr/>
        <p:txBody>
          <a:bodyPr rtlCol="0"/>
          <a:lstStyle/>
          <a:p>
            <a:pPr rtl="0"/>
            <a:fld id="{F36C87F6-986D-49E6-AF40-1B3A1EE8064D}" type="slidenum">
              <a:rPr lang="de-DE" smtClean="0"/>
              <a:t>‹#›</a:t>
            </a:fld>
            <a:endParaRPr lang="de-DE"/>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6898" y="685800"/>
            <a:ext cx="2134315" cy="5486400"/>
          </a:xfrm>
        </p:spPr>
        <p:txBody>
          <a:bodyPr vert="eaVert" rtlCol="0"/>
          <a:lstStyle/>
          <a:p>
            <a:pPr rtl="0"/>
            <a:r>
              <a:rPr lang="de-DE"/>
              <a:t>Mastertitelformat bearbeiten</a:t>
            </a:r>
          </a:p>
        </p:txBody>
      </p:sp>
      <p:sp>
        <p:nvSpPr>
          <p:cNvPr id="3" name="Vertikaler Textplatzhalter 2"/>
          <p:cNvSpPr>
            <a:spLocks noGrp="1"/>
          </p:cNvSpPr>
          <p:nvPr>
            <p:ph type="body" orient="vert" idx="1"/>
          </p:nvPr>
        </p:nvSpPr>
        <p:spPr>
          <a:xfrm>
            <a:off x="1217613" y="685800"/>
            <a:ext cx="7416138" cy="5486400"/>
          </a:xfrm>
        </p:spPr>
        <p:txBody>
          <a:bodyPr vert="eaVert" rtlCol="0"/>
          <a:lstStyle>
            <a:lvl5pPr>
              <a:defRPr/>
            </a:lvl5pPr>
            <a:lvl6pPr>
              <a:defRPr/>
            </a:lvl6pPr>
            <a:lvl7pPr>
              <a:defRPr/>
            </a:lvl7pPr>
            <a:lvl8pPr>
              <a:defRPr/>
            </a:lvl8pPr>
            <a:lvl9pPr>
              <a:defRPr/>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5" name="Fußzeilenplatzhalter 4"/>
          <p:cNvSpPr>
            <a:spLocks noGrp="1"/>
          </p:cNvSpPr>
          <p:nvPr>
            <p:ph type="ftr" sz="quarter" idx="11"/>
          </p:nvPr>
        </p:nvSpPr>
        <p:spPr/>
        <p:txBody>
          <a:bodyPr rtlCol="0"/>
          <a:lstStyle/>
          <a:p>
            <a:pPr rtl="0"/>
            <a:r>
              <a:rPr lang="de-DE"/>
              <a:t>Fußzeile hinzufügen</a:t>
            </a:r>
          </a:p>
        </p:txBody>
      </p:sp>
      <p:sp>
        <p:nvSpPr>
          <p:cNvPr id="4" name="Datumsplatzhalter 3"/>
          <p:cNvSpPr>
            <a:spLocks noGrp="1"/>
          </p:cNvSpPr>
          <p:nvPr>
            <p:ph type="dt" sz="half" idx="10"/>
          </p:nvPr>
        </p:nvSpPr>
        <p:spPr/>
        <p:txBody>
          <a:bodyPr rtlCol="0"/>
          <a:lstStyle/>
          <a:p>
            <a:pPr rtl="0"/>
            <a:fld id="{BE1591A3-7F79-4416-B063-2242499CE169}" type="datetime1">
              <a:rPr lang="de-DE" smtClean="0"/>
              <a:t>02.12.2019</a:t>
            </a:fld>
            <a:endParaRPr lang="de-DE"/>
          </a:p>
        </p:txBody>
      </p:sp>
      <p:sp>
        <p:nvSpPr>
          <p:cNvPr id="6" name="Foliennummernplatzhalter 5"/>
          <p:cNvSpPr>
            <a:spLocks noGrp="1"/>
          </p:cNvSpPr>
          <p:nvPr>
            <p:ph type="sldNum" sz="quarter" idx="12"/>
          </p:nvPr>
        </p:nvSpPr>
        <p:spPr/>
        <p:txBody>
          <a:bodyPr rtlCol="0"/>
          <a:lstStyle/>
          <a:p>
            <a:pPr rtl="0"/>
            <a:fld id="{F36C87F6-986D-49E6-AF40-1B3A1EE8064D}" type="slidenum">
              <a:rPr lang="de-DE" smtClean="0"/>
              <a:t>‹#›</a:t>
            </a:fld>
            <a:endParaRPr lang="de-DE"/>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p>
        </p:txBody>
      </p:sp>
      <p:sp>
        <p:nvSpPr>
          <p:cNvPr id="3" name="Inhaltsplatzhalter 2"/>
          <p:cNvSpPr>
            <a:spLocks noGrp="1"/>
          </p:cNvSpPr>
          <p:nvPr>
            <p:ph idx="1"/>
          </p:nvPr>
        </p:nvSpPr>
        <p:spPr/>
        <p:txBody>
          <a:bodyPr rtlCol="0"/>
          <a:lstStyle>
            <a:lvl5pPr>
              <a:defRPr/>
            </a:lvl5pPr>
            <a:lvl6pPr>
              <a:defRPr/>
            </a:lvl6pPr>
            <a:lvl7pPr>
              <a:defRPr baseline="0"/>
            </a:lvl7pPr>
            <a:lvl8pPr>
              <a:defRPr baseline="0"/>
            </a:lvl8pPr>
            <a:lvl9pPr>
              <a:defRPr baseline="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5" name="Fußzeilenplatzhalter 4"/>
          <p:cNvSpPr>
            <a:spLocks noGrp="1"/>
          </p:cNvSpPr>
          <p:nvPr>
            <p:ph type="ftr" sz="quarter" idx="11"/>
          </p:nvPr>
        </p:nvSpPr>
        <p:spPr/>
        <p:txBody>
          <a:bodyPr rtlCol="0"/>
          <a:lstStyle/>
          <a:p>
            <a:pPr rtl="0"/>
            <a:r>
              <a:rPr lang="de-DE"/>
              <a:t>Fußzeile hinzufügen</a:t>
            </a:r>
          </a:p>
        </p:txBody>
      </p:sp>
      <p:sp>
        <p:nvSpPr>
          <p:cNvPr id="4" name="Datumsplatzhalter 3"/>
          <p:cNvSpPr>
            <a:spLocks noGrp="1"/>
          </p:cNvSpPr>
          <p:nvPr>
            <p:ph type="dt" sz="half" idx="10"/>
          </p:nvPr>
        </p:nvSpPr>
        <p:spPr/>
        <p:txBody>
          <a:bodyPr rtlCol="0"/>
          <a:lstStyle/>
          <a:p>
            <a:pPr rtl="0"/>
            <a:fld id="{D4B12567-372C-4612-B0EA-44E0AAB07D7F}" type="datetime1">
              <a:rPr lang="de-DE" smtClean="0"/>
              <a:t>02.12.2019</a:t>
            </a:fld>
            <a:endParaRPr lang="de-DE"/>
          </a:p>
        </p:txBody>
      </p:sp>
      <p:sp>
        <p:nvSpPr>
          <p:cNvPr id="6" name="Foliennummernplatzhalter 5"/>
          <p:cNvSpPr>
            <a:spLocks noGrp="1"/>
          </p:cNvSpPr>
          <p:nvPr>
            <p:ph type="sldNum" sz="quarter" idx="12"/>
          </p:nvPr>
        </p:nvSpPr>
        <p:spPr/>
        <p:txBody>
          <a:bodyPr rtlCol="0"/>
          <a:lstStyle/>
          <a:p>
            <a:pPr rtl="0"/>
            <a:fld id="{F36C87F6-986D-49E6-AF40-1B3A1EE8064D}" type="slidenum">
              <a:rPr lang="de-DE" smtClean="0"/>
              <a:t>‹#›</a:t>
            </a:fld>
            <a:endParaRPr lang="de-DE"/>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217614" y="3429000"/>
            <a:ext cx="9753600" cy="2362199"/>
          </a:xfrm>
        </p:spPr>
        <p:txBody>
          <a:bodyPr rtlCol="0" anchor="b">
            <a:normAutofit/>
          </a:bodyPr>
          <a:lstStyle>
            <a:lvl1pPr algn="l">
              <a:defRPr sz="4400" b="0" cap="all"/>
            </a:lvl1pPr>
          </a:lstStyle>
          <a:p>
            <a:pPr rtl="0"/>
            <a:r>
              <a:rPr lang="de-DE"/>
              <a:t>Mastertitelformat bearbeiten</a:t>
            </a:r>
          </a:p>
        </p:txBody>
      </p:sp>
      <p:sp>
        <p:nvSpPr>
          <p:cNvPr id="3" name="Textplatzhalter 2"/>
          <p:cNvSpPr>
            <a:spLocks noGrp="1"/>
          </p:cNvSpPr>
          <p:nvPr>
            <p:ph type="body" idx="1"/>
          </p:nvPr>
        </p:nvSpPr>
        <p:spPr>
          <a:xfrm>
            <a:off x="1213150" y="685801"/>
            <a:ext cx="7853063" cy="1142999"/>
          </a:xfrm>
        </p:spPr>
        <p:txBody>
          <a:bodyPr rtlCol="0"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sp>
        <p:nvSpPr>
          <p:cNvPr id="5" name="Fußzeilenplatzhalter 4"/>
          <p:cNvSpPr>
            <a:spLocks noGrp="1"/>
          </p:cNvSpPr>
          <p:nvPr>
            <p:ph type="ftr" sz="quarter" idx="11"/>
          </p:nvPr>
        </p:nvSpPr>
        <p:spPr/>
        <p:txBody>
          <a:bodyPr rtlCol="0"/>
          <a:lstStyle/>
          <a:p>
            <a:pPr rtl="0"/>
            <a:r>
              <a:rPr lang="de-DE"/>
              <a:t>Fußzeile hinzufügen</a:t>
            </a:r>
          </a:p>
        </p:txBody>
      </p:sp>
      <p:sp>
        <p:nvSpPr>
          <p:cNvPr id="4" name="Datumsplatzhalter 3"/>
          <p:cNvSpPr>
            <a:spLocks noGrp="1"/>
          </p:cNvSpPr>
          <p:nvPr>
            <p:ph type="dt" sz="half" idx="10"/>
          </p:nvPr>
        </p:nvSpPr>
        <p:spPr/>
        <p:txBody>
          <a:bodyPr rtlCol="0"/>
          <a:lstStyle/>
          <a:p>
            <a:pPr rtl="0"/>
            <a:fld id="{94A0741F-CBB0-4B92-8697-125DBA840243}" type="datetime1">
              <a:rPr lang="de-DE" smtClean="0"/>
              <a:t>02.12.2019</a:t>
            </a:fld>
            <a:endParaRPr lang="de-DE"/>
          </a:p>
        </p:txBody>
      </p:sp>
      <p:sp>
        <p:nvSpPr>
          <p:cNvPr id="6" name="Foliennummernplatzhalter 5"/>
          <p:cNvSpPr>
            <a:spLocks noGrp="1"/>
          </p:cNvSpPr>
          <p:nvPr>
            <p:ph type="sldNum" sz="quarter" idx="12"/>
          </p:nvPr>
        </p:nvSpPr>
        <p:spPr/>
        <p:txBody>
          <a:bodyPr rtlCol="0"/>
          <a:lstStyle/>
          <a:p>
            <a:pPr rtl="0"/>
            <a:fld id="{F36C87F6-986D-49E6-AF40-1B3A1EE8064D}" type="slidenum">
              <a:rPr lang="de-DE" smtClean="0"/>
              <a:t>‹#›</a:t>
            </a:fld>
            <a:endParaRPr lang="de-DE"/>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p>
        </p:txBody>
      </p:sp>
      <p:sp>
        <p:nvSpPr>
          <p:cNvPr id="3" name="Inhaltsplatzhalter 2"/>
          <p:cNvSpPr>
            <a:spLocks noGrp="1"/>
          </p:cNvSpPr>
          <p:nvPr>
            <p:ph sz="half" idx="1"/>
          </p:nvPr>
        </p:nvSpPr>
        <p:spPr>
          <a:xfrm>
            <a:off x="12332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4" name="Inhaltsplatzhalter 3"/>
          <p:cNvSpPr>
            <a:spLocks noGrp="1"/>
          </p:cNvSpPr>
          <p:nvPr>
            <p:ph sz="half" idx="2"/>
          </p:nvPr>
        </p:nvSpPr>
        <p:spPr>
          <a:xfrm>
            <a:off x="62624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Fußzeilenplatzhalter 5"/>
          <p:cNvSpPr>
            <a:spLocks noGrp="1"/>
          </p:cNvSpPr>
          <p:nvPr>
            <p:ph type="ftr" sz="quarter" idx="11"/>
          </p:nvPr>
        </p:nvSpPr>
        <p:spPr/>
        <p:txBody>
          <a:bodyPr rtlCol="0"/>
          <a:lstStyle/>
          <a:p>
            <a:pPr rtl="0"/>
            <a:r>
              <a:rPr lang="de-DE"/>
              <a:t>Fußzeile hinzufügen</a:t>
            </a:r>
          </a:p>
        </p:txBody>
      </p:sp>
      <p:sp>
        <p:nvSpPr>
          <p:cNvPr id="5" name="Datumsplatzhalter 4"/>
          <p:cNvSpPr>
            <a:spLocks noGrp="1"/>
          </p:cNvSpPr>
          <p:nvPr>
            <p:ph type="dt" sz="half" idx="10"/>
          </p:nvPr>
        </p:nvSpPr>
        <p:spPr/>
        <p:txBody>
          <a:bodyPr rtlCol="0"/>
          <a:lstStyle/>
          <a:p>
            <a:pPr rtl="0"/>
            <a:fld id="{2FF96502-F2AF-4C9B-BAFF-37FF0DC2ACC4}" type="datetime1">
              <a:rPr lang="de-DE" smtClean="0"/>
              <a:t>02.12.2019</a:t>
            </a:fld>
            <a:endParaRPr lang="de-DE"/>
          </a:p>
        </p:txBody>
      </p:sp>
      <p:sp>
        <p:nvSpPr>
          <p:cNvPr id="7" name="Foliennummernplatzhalter 6"/>
          <p:cNvSpPr>
            <a:spLocks noGrp="1"/>
          </p:cNvSpPr>
          <p:nvPr>
            <p:ph type="sldNum" sz="quarter" idx="12"/>
          </p:nvPr>
        </p:nvSpPr>
        <p:spPr/>
        <p:txBody>
          <a:bodyPr rtlCol="0"/>
          <a:lstStyle/>
          <a:p>
            <a:pPr rtl="0"/>
            <a:fld id="{F36C87F6-986D-49E6-AF40-1B3A1EE8064D}" type="slidenum">
              <a:rPr lang="de-DE" smtClean="0"/>
              <a:t>‹#›</a:t>
            </a:fld>
            <a:endParaRPr lang="de-DE"/>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lvl1pPr>
              <a:defRPr/>
            </a:lvl1pPr>
          </a:lstStyle>
          <a:p>
            <a:pPr rtl="0"/>
            <a:r>
              <a:rPr lang="de-DE"/>
              <a:t>Mastertitelformat bearbeiten</a:t>
            </a:r>
          </a:p>
        </p:txBody>
      </p:sp>
      <p:sp>
        <p:nvSpPr>
          <p:cNvPr id="3" name="Textplatzhalter 2"/>
          <p:cNvSpPr>
            <a:spLocks noGrp="1"/>
          </p:cNvSpPr>
          <p:nvPr>
            <p:ph type="body" idx="1"/>
          </p:nvPr>
        </p:nvSpPr>
        <p:spPr>
          <a:xfrm>
            <a:off x="121761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21761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5" name="Textplatzhalter 4"/>
          <p:cNvSpPr>
            <a:spLocks noGrp="1"/>
          </p:cNvSpPr>
          <p:nvPr>
            <p:ph type="body" sz="quarter" idx="3"/>
          </p:nvPr>
        </p:nvSpPr>
        <p:spPr>
          <a:xfrm>
            <a:off x="626205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26205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8" name="Fußzeilenplatzhalter 7"/>
          <p:cNvSpPr>
            <a:spLocks noGrp="1"/>
          </p:cNvSpPr>
          <p:nvPr>
            <p:ph type="ftr" sz="quarter" idx="11"/>
          </p:nvPr>
        </p:nvSpPr>
        <p:spPr/>
        <p:txBody>
          <a:bodyPr rtlCol="0"/>
          <a:lstStyle/>
          <a:p>
            <a:pPr rtl="0"/>
            <a:r>
              <a:rPr lang="de-DE"/>
              <a:t>Fußzeile hinzufügen</a:t>
            </a:r>
          </a:p>
        </p:txBody>
      </p:sp>
      <p:sp>
        <p:nvSpPr>
          <p:cNvPr id="7" name="Datumsplatzhalter 6"/>
          <p:cNvSpPr>
            <a:spLocks noGrp="1"/>
          </p:cNvSpPr>
          <p:nvPr>
            <p:ph type="dt" sz="half" idx="10"/>
          </p:nvPr>
        </p:nvSpPr>
        <p:spPr/>
        <p:txBody>
          <a:bodyPr rtlCol="0"/>
          <a:lstStyle/>
          <a:p>
            <a:pPr rtl="0"/>
            <a:fld id="{F0AB7C8C-FF20-4EA4-B13E-B6CF4C12DAC8}" type="datetime1">
              <a:rPr lang="de-DE" smtClean="0"/>
              <a:t>02.12.2019</a:t>
            </a:fld>
            <a:endParaRPr lang="de-DE"/>
          </a:p>
        </p:txBody>
      </p:sp>
      <p:sp>
        <p:nvSpPr>
          <p:cNvPr id="9" name="Foliennummernplatzhalter 8"/>
          <p:cNvSpPr>
            <a:spLocks noGrp="1"/>
          </p:cNvSpPr>
          <p:nvPr>
            <p:ph type="sldNum" sz="quarter" idx="12"/>
          </p:nvPr>
        </p:nvSpPr>
        <p:spPr/>
        <p:txBody>
          <a:bodyPr rtlCol="0"/>
          <a:lstStyle/>
          <a:p>
            <a:pPr rtl="0"/>
            <a:fld id="{F36C87F6-986D-49E6-AF40-1B3A1EE8064D}" type="slidenum">
              <a:rPr lang="de-DE" smtClean="0"/>
              <a:t>‹#›</a:t>
            </a:fld>
            <a:endParaRPr lang="de-DE"/>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p>
        </p:txBody>
      </p:sp>
      <p:sp>
        <p:nvSpPr>
          <p:cNvPr id="4" name="Fußzeilenplatzhalter 3"/>
          <p:cNvSpPr>
            <a:spLocks noGrp="1"/>
          </p:cNvSpPr>
          <p:nvPr>
            <p:ph type="ftr" sz="quarter" idx="11"/>
          </p:nvPr>
        </p:nvSpPr>
        <p:spPr/>
        <p:txBody>
          <a:bodyPr rtlCol="0"/>
          <a:lstStyle/>
          <a:p>
            <a:pPr rtl="0"/>
            <a:r>
              <a:rPr lang="de-DE"/>
              <a:t>Fußzeile hinzufügen</a:t>
            </a:r>
          </a:p>
        </p:txBody>
      </p:sp>
      <p:sp>
        <p:nvSpPr>
          <p:cNvPr id="3" name="Datumsplatzhalter 2"/>
          <p:cNvSpPr>
            <a:spLocks noGrp="1"/>
          </p:cNvSpPr>
          <p:nvPr>
            <p:ph type="dt" sz="half" idx="10"/>
          </p:nvPr>
        </p:nvSpPr>
        <p:spPr/>
        <p:txBody>
          <a:bodyPr rtlCol="0"/>
          <a:lstStyle/>
          <a:p>
            <a:pPr rtl="0"/>
            <a:fld id="{E5F0C96F-2D90-47CC-8968-B2A88F753BCF}" type="datetime1">
              <a:rPr lang="de-DE" smtClean="0"/>
              <a:t>02.12.2019</a:t>
            </a:fld>
            <a:endParaRPr lang="de-DE"/>
          </a:p>
        </p:txBody>
      </p:sp>
      <p:sp>
        <p:nvSpPr>
          <p:cNvPr id="5" name="Foliennummernplatzhalter 4"/>
          <p:cNvSpPr>
            <a:spLocks noGrp="1"/>
          </p:cNvSpPr>
          <p:nvPr>
            <p:ph type="sldNum" sz="quarter" idx="12"/>
          </p:nvPr>
        </p:nvSpPr>
        <p:spPr/>
        <p:txBody>
          <a:bodyPr rtlCol="0"/>
          <a:lstStyle/>
          <a:p>
            <a:pPr rtl="0"/>
            <a:fld id="{F36C87F6-986D-49E6-AF40-1B3A1EE8064D}" type="slidenum">
              <a:rPr lang="de-DE" smtClean="0"/>
              <a:t>‹#›</a:t>
            </a:fld>
            <a:endParaRPr lang="de-DE"/>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p>
            <a:pPr rtl="0"/>
            <a:fld id="{0FBBA2F2-4E58-4219-97F7-878502224E9C}" type="datetime1">
              <a:rPr lang="de-DE" smtClean="0"/>
              <a:t>02.12.2019</a:t>
            </a:fld>
            <a:endParaRPr lang="de-DE"/>
          </a:p>
        </p:txBody>
      </p:sp>
      <p:sp>
        <p:nvSpPr>
          <p:cNvPr id="3" name="Fußzeilenplatzhalter 2"/>
          <p:cNvSpPr>
            <a:spLocks noGrp="1"/>
          </p:cNvSpPr>
          <p:nvPr>
            <p:ph type="ftr" sz="quarter" idx="11"/>
          </p:nvPr>
        </p:nvSpPr>
        <p:spPr/>
        <p:txBody>
          <a:bodyPr rtlCol="0"/>
          <a:lstStyle/>
          <a:p>
            <a:pPr rtl="0"/>
            <a:r>
              <a:rPr lang="de-DE"/>
              <a:t>Fußzeile hinzufügen</a:t>
            </a:r>
          </a:p>
        </p:txBody>
      </p:sp>
      <p:sp>
        <p:nvSpPr>
          <p:cNvPr id="4" name="Foliennummernplatzhalter 3"/>
          <p:cNvSpPr>
            <a:spLocks noGrp="1"/>
          </p:cNvSpPr>
          <p:nvPr>
            <p:ph type="sldNum" sz="quarter" idx="12"/>
          </p:nvPr>
        </p:nvSpPr>
        <p:spPr/>
        <p:txBody>
          <a:bodyPr rtlCol="0"/>
          <a:lstStyle/>
          <a:p>
            <a:pPr rtl="0"/>
            <a:fld id="{F36C87F6-986D-49E6-AF40-1B3A1EE8064D}" type="slidenum">
              <a:rPr lang="de-DE" smtClean="0"/>
              <a:t>‹#›</a:t>
            </a:fld>
            <a:endParaRPr lang="de-DE"/>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bg>
      <p:bgPr>
        <a:solidFill>
          <a:schemeClr val="bg1"/>
        </a:solidFill>
        <a:effectLst/>
      </p:bgPr>
    </p:bg>
    <p:spTree>
      <p:nvGrpSpPr>
        <p:cNvPr id="1" name=""/>
        <p:cNvGrpSpPr/>
        <p:nvPr/>
      </p:nvGrpSpPr>
      <p:grpSpPr>
        <a:xfrm>
          <a:off x="0" y="0"/>
          <a:ext cx="0" cy="0"/>
          <a:chOff x="0" y="0"/>
          <a:chExt cx="0" cy="0"/>
        </a:xfrm>
      </p:grpSpPr>
      <p:sp>
        <p:nvSpPr>
          <p:cNvPr id="8" name="Rechteck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de-DE"/>
          </a:p>
        </p:txBody>
      </p:sp>
      <p:sp>
        <p:nvSpPr>
          <p:cNvPr id="2" name="Titel 1"/>
          <p:cNvSpPr>
            <a:spLocks noGrp="1"/>
          </p:cNvSpPr>
          <p:nvPr>
            <p:ph type="title" hasCustomPrompt="1"/>
          </p:nvPr>
        </p:nvSpPr>
        <p:spPr>
          <a:xfrm>
            <a:off x="684213" y="685800"/>
            <a:ext cx="3886200" cy="4038600"/>
          </a:xfrm>
        </p:spPr>
        <p:txBody>
          <a:bodyPr rtlCol="0" anchor="b">
            <a:noAutofit/>
          </a:bodyPr>
          <a:lstStyle>
            <a:lvl1pPr algn="l">
              <a:defRPr sz="4000" b="0"/>
            </a:lvl1pPr>
          </a:lstStyle>
          <a:p>
            <a:pPr rtl="0"/>
            <a:r>
              <a:rPr lang="de-DE"/>
              <a:t>Titelmaster-format durch Klicken bearbeiten</a:t>
            </a:r>
          </a:p>
        </p:txBody>
      </p:sp>
      <p:sp>
        <p:nvSpPr>
          <p:cNvPr id="3" name="Inhaltsplatzhalter 2"/>
          <p:cNvSpPr>
            <a:spLocks noGrp="1"/>
          </p:cNvSpPr>
          <p:nvPr>
            <p:ph idx="1"/>
          </p:nvPr>
        </p:nvSpPr>
        <p:spPr>
          <a:xfrm>
            <a:off x="5865814" y="685800"/>
            <a:ext cx="5638800" cy="5486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4" name="Textplatzhalter 3"/>
          <p:cNvSpPr>
            <a:spLocks noGrp="1"/>
          </p:cNvSpPr>
          <p:nvPr>
            <p:ph type="body" sz="half" idx="2"/>
          </p:nvPr>
        </p:nvSpPr>
        <p:spPr>
          <a:xfrm>
            <a:off x="684213" y="4876800"/>
            <a:ext cx="3886200" cy="1295400"/>
          </a:xfrm>
        </p:spPr>
        <p:txBody>
          <a:bodyPr rtlCol="0">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6" name="Fußzeilenplatzhalter 5"/>
          <p:cNvSpPr>
            <a:spLocks noGrp="1"/>
          </p:cNvSpPr>
          <p:nvPr>
            <p:ph type="ftr" sz="quarter" idx="11"/>
          </p:nvPr>
        </p:nvSpPr>
        <p:spPr/>
        <p:txBody>
          <a:bodyPr rtlCol="0"/>
          <a:lstStyle/>
          <a:p>
            <a:pPr rtl="0"/>
            <a:r>
              <a:rPr lang="de-DE"/>
              <a:t>Fußzeile hinzufügen</a:t>
            </a:r>
          </a:p>
        </p:txBody>
      </p:sp>
      <p:sp>
        <p:nvSpPr>
          <p:cNvPr id="5" name="Datumsplatzhalter 4"/>
          <p:cNvSpPr>
            <a:spLocks noGrp="1"/>
          </p:cNvSpPr>
          <p:nvPr>
            <p:ph type="dt" sz="half" idx="10"/>
          </p:nvPr>
        </p:nvSpPr>
        <p:spPr/>
        <p:txBody>
          <a:bodyPr rtlCol="0"/>
          <a:lstStyle/>
          <a:p>
            <a:pPr rtl="0"/>
            <a:fld id="{A42BF58C-B721-4973-AE1E-6647359DDCF1}" type="datetime1">
              <a:rPr lang="de-DE" smtClean="0"/>
              <a:t>02.12.2019</a:t>
            </a:fld>
            <a:endParaRPr lang="de-DE"/>
          </a:p>
        </p:txBody>
      </p:sp>
      <p:sp>
        <p:nvSpPr>
          <p:cNvPr id="7" name="Foliennummernplatzhalter 6"/>
          <p:cNvSpPr>
            <a:spLocks noGrp="1"/>
          </p:cNvSpPr>
          <p:nvPr>
            <p:ph type="sldNum" sz="quarter" idx="12"/>
          </p:nvPr>
        </p:nvSpPr>
        <p:spPr/>
        <p:txBody>
          <a:bodyPr rtlCol="0"/>
          <a:lstStyle/>
          <a:p>
            <a:pPr rtl="0"/>
            <a:fld id="{F36C87F6-986D-49E6-AF40-1B3A1EE8064D}" type="slidenum">
              <a:rPr lang="de-DE" smtClean="0"/>
              <a:t>‹#›</a:t>
            </a:fld>
            <a:endParaRPr lang="de-DE"/>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bg>
      <p:bgPr>
        <a:solidFill>
          <a:schemeClr val="bg1"/>
        </a:solidFill>
        <a:effectLst/>
      </p:bgPr>
    </p:bg>
    <p:spTree>
      <p:nvGrpSpPr>
        <p:cNvPr id="1" name=""/>
        <p:cNvGrpSpPr/>
        <p:nvPr/>
      </p:nvGrpSpPr>
      <p:grpSpPr>
        <a:xfrm>
          <a:off x="0" y="0"/>
          <a:ext cx="0" cy="0"/>
          <a:chOff x="0" y="0"/>
          <a:chExt cx="0" cy="0"/>
        </a:xfrm>
      </p:grpSpPr>
      <p:sp>
        <p:nvSpPr>
          <p:cNvPr id="8" name="Rechteck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de-DE"/>
          </a:p>
        </p:txBody>
      </p:sp>
      <p:sp>
        <p:nvSpPr>
          <p:cNvPr id="2" name="Titel 1"/>
          <p:cNvSpPr>
            <a:spLocks noGrp="1"/>
          </p:cNvSpPr>
          <p:nvPr>
            <p:ph type="title" hasCustomPrompt="1"/>
          </p:nvPr>
        </p:nvSpPr>
        <p:spPr>
          <a:xfrm>
            <a:off x="684213" y="685800"/>
            <a:ext cx="3886200" cy="4038600"/>
          </a:xfrm>
        </p:spPr>
        <p:txBody>
          <a:bodyPr rtlCol="0" anchor="b">
            <a:noAutofit/>
          </a:bodyPr>
          <a:lstStyle>
            <a:lvl1pPr algn="l">
              <a:defRPr sz="4000" b="0"/>
            </a:lvl1pPr>
          </a:lstStyle>
          <a:p>
            <a:pPr rtl="0"/>
            <a:r>
              <a:rPr lang="de-DE"/>
              <a:t>Titelmaster-format durch Klicken bearbeiten</a:t>
            </a:r>
          </a:p>
        </p:txBody>
      </p:sp>
      <p:sp>
        <p:nvSpPr>
          <p:cNvPr id="3" name="Bildplatzhalter 2" descr="Leerer Platzhalter zum Hinzufügen eines Bilds. Klicken Sie auf den Platzhalter, und wählen Sie das hinzuzufügende Bild aus."/>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p>
        </p:txBody>
      </p:sp>
      <p:sp>
        <p:nvSpPr>
          <p:cNvPr id="4" name="Textplatzhalter 3"/>
          <p:cNvSpPr>
            <a:spLocks noGrp="1"/>
          </p:cNvSpPr>
          <p:nvPr>
            <p:ph type="body" sz="half" idx="2"/>
          </p:nvPr>
        </p:nvSpPr>
        <p:spPr>
          <a:xfrm>
            <a:off x="684213" y="4876800"/>
            <a:ext cx="3886200" cy="1295400"/>
          </a:xfrm>
        </p:spPr>
        <p:txBody>
          <a:bodyPr rtlCol="0">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6" name="Fußzeilenplatzhalter 5"/>
          <p:cNvSpPr>
            <a:spLocks noGrp="1"/>
          </p:cNvSpPr>
          <p:nvPr>
            <p:ph type="ftr" sz="quarter" idx="11"/>
          </p:nvPr>
        </p:nvSpPr>
        <p:spPr/>
        <p:txBody>
          <a:bodyPr rtlCol="0"/>
          <a:lstStyle/>
          <a:p>
            <a:pPr rtl="0"/>
            <a:r>
              <a:rPr lang="de-DE"/>
              <a:t>Fußzeile hinzufügen</a:t>
            </a:r>
          </a:p>
        </p:txBody>
      </p:sp>
      <p:sp>
        <p:nvSpPr>
          <p:cNvPr id="5" name="Datumsplatzhalter 4"/>
          <p:cNvSpPr>
            <a:spLocks noGrp="1"/>
          </p:cNvSpPr>
          <p:nvPr>
            <p:ph type="dt" sz="half" idx="10"/>
          </p:nvPr>
        </p:nvSpPr>
        <p:spPr/>
        <p:txBody>
          <a:bodyPr rtlCol="0"/>
          <a:lstStyle/>
          <a:p>
            <a:pPr rtl="0"/>
            <a:fld id="{572FF59B-CE7C-408A-9F16-08C14AB87EBC}" type="datetime1">
              <a:rPr lang="de-DE" smtClean="0"/>
              <a:t>02.12.2019</a:t>
            </a:fld>
            <a:endParaRPr lang="de-DE"/>
          </a:p>
        </p:txBody>
      </p:sp>
      <p:sp>
        <p:nvSpPr>
          <p:cNvPr id="7" name="Foliennummernplatzhalter 6"/>
          <p:cNvSpPr>
            <a:spLocks noGrp="1"/>
          </p:cNvSpPr>
          <p:nvPr>
            <p:ph type="sldNum" sz="quarter" idx="12"/>
          </p:nvPr>
        </p:nvSpPr>
        <p:spPr/>
        <p:txBody>
          <a:bodyPr rtlCol="0"/>
          <a:lstStyle/>
          <a:p>
            <a:pPr rtl="0"/>
            <a:fld id="{F36C87F6-986D-49E6-AF40-1B3A1EE8064D}" type="slidenum">
              <a:rPr lang="de-DE" smtClean="0"/>
              <a:t>‹#›</a:t>
            </a:fld>
            <a:endParaRPr lang="de-DE"/>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pPr rtl="0"/>
            <a:r>
              <a:rPr lang="de-DE" noProof="0"/>
              <a:t>Titelmasterformat durch Klicken bearbeiten</a:t>
            </a:r>
          </a:p>
        </p:txBody>
      </p:sp>
      <p:sp>
        <p:nvSpPr>
          <p:cNvPr id="3" name="Textplatzhalt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Fußzeilenplatzhalt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pPr rtl="0"/>
            <a:r>
              <a:rPr lang="de-DE" noProof="0"/>
              <a:t>Fußzeile hinzufügen</a:t>
            </a:r>
          </a:p>
        </p:txBody>
      </p:sp>
      <p:sp>
        <p:nvSpPr>
          <p:cNvPr id="4" name="Datumsplatzhalt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pPr rtl="0"/>
            <a:fld id="{A260D9DF-8312-44AA-9859-6B6B027A0662}" type="datetime1">
              <a:rPr lang="de-DE" noProof="0" smtClean="0"/>
              <a:t>02.12.2019</a:t>
            </a:fld>
            <a:endParaRPr lang="de-DE" noProof="0"/>
          </a:p>
        </p:txBody>
      </p:sp>
      <p:sp>
        <p:nvSpPr>
          <p:cNvPr id="6" name="Foliennummernplatzhalt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pPr rtl="0"/>
            <a:fld id="{F36C87F6-986D-49E6-AF40-1B3A1EE8064D}" type="slidenum">
              <a:rPr lang="de-DE" noProof="0" smtClean="0"/>
              <a:pPr rtl="0"/>
              <a:t>‹#›</a:t>
            </a:fld>
            <a:endParaRPr lang="de-DE" noProof="0"/>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217612" y="1828799"/>
            <a:ext cx="10166667" cy="3048001"/>
          </a:xfrm>
        </p:spPr>
        <p:txBody>
          <a:bodyPr rtlCol="0"/>
          <a:lstStyle/>
          <a:p>
            <a:r>
              <a:rPr lang="de-DE" err="1"/>
              <a:t>Dependency</a:t>
            </a:r>
            <a:r>
              <a:rPr lang="de-DE"/>
              <a:t>-Inversion-</a:t>
            </a:r>
            <a:r>
              <a:rPr lang="de-DE" err="1"/>
              <a:t>Principle</a:t>
            </a:r>
            <a:endParaRPr lang="de-DE"/>
          </a:p>
        </p:txBody>
      </p:sp>
      <p:sp>
        <p:nvSpPr>
          <p:cNvPr id="3" name="Untertitel 2"/>
          <p:cNvSpPr>
            <a:spLocks noGrp="1"/>
          </p:cNvSpPr>
          <p:nvPr>
            <p:ph type="subTitle" idx="1"/>
          </p:nvPr>
        </p:nvSpPr>
        <p:spPr>
          <a:xfrm>
            <a:off x="1217614" y="5029200"/>
            <a:ext cx="9341294" cy="1143000"/>
          </a:xfrm>
        </p:spPr>
        <p:txBody>
          <a:bodyPr rtlCol="0"/>
          <a:lstStyle/>
          <a:p>
            <a:pPr rtl="0"/>
            <a:r>
              <a:rPr lang="de-DE"/>
              <a:t>von Sandra Keller, Erik </a:t>
            </a:r>
            <a:r>
              <a:rPr lang="de-DE" err="1"/>
              <a:t>Jansky</a:t>
            </a:r>
            <a:r>
              <a:rPr lang="de-DE"/>
              <a:t>, Martin Sandig, Dennis Köhler, Jonas </a:t>
            </a:r>
            <a:r>
              <a:rPr lang="de-DE" err="1"/>
              <a:t>Dutzi</a:t>
            </a:r>
            <a:endParaRPr lang="de-DE"/>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6EACE5-811B-4E14-97FF-BF8E0662046C}"/>
              </a:ext>
            </a:extLst>
          </p:cNvPr>
          <p:cNvSpPr>
            <a:spLocks noGrp="1"/>
          </p:cNvSpPr>
          <p:nvPr>
            <p:ph type="title"/>
          </p:nvPr>
        </p:nvSpPr>
        <p:spPr>
          <a:xfrm>
            <a:off x="1217614" y="274638"/>
            <a:ext cx="9753600" cy="706188"/>
          </a:xfrm>
        </p:spPr>
        <p:txBody>
          <a:bodyPr/>
          <a:lstStyle/>
          <a:p>
            <a:r>
              <a:rPr lang="de-DE"/>
              <a:t>Was ist DIP?</a:t>
            </a:r>
          </a:p>
        </p:txBody>
      </p:sp>
      <p:sp>
        <p:nvSpPr>
          <p:cNvPr id="3" name="Inhaltsplatzhalter 2">
            <a:extLst>
              <a:ext uri="{FF2B5EF4-FFF2-40B4-BE49-F238E27FC236}">
                <a16:creationId xmlns:a16="http://schemas.microsoft.com/office/drawing/2014/main" id="{DA719B11-8CE9-46D3-8408-BBF0D490374B}"/>
              </a:ext>
            </a:extLst>
          </p:cNvPr>
          <p:cNvSpPr>
            <a:spLocks noGrp="1"/>
          </p:cNvSpPr>
          <p:nvPr>
            <p:ph idx="1"/>
          </p:nvPr>
        </p:nvSpPr>
        <p:spPr/>
        <p:txBody>
          <a:bodyPr vert="horz" lIns="91440" tIns="45720" rIns="91440" bIns="45720" rtlCol="0" anchor="t">
            <a:normAutofit/>
          </a:bodyPr>
          <a:lstStyle/>
          <a:p>
            <a:pPr marL="45720" indent="0">
              <a:buNone/>
            </a:pPr>
            <a:r>
              <a:rPr lang="de-DE" sz="2800" b="1" err="1"/>
              <a:t>D</a:t>
            </a:r>
            <a:r>
              <a:rPr lang="de-DE" sz="2800" err="1"/>
              <a:t>ependency</a:t>
            </a:r>
            <a:r>
              <a:rPr lang="de-DE" sz="2800"/>
              <a:t> </a:t>
            </a:r>
            <a:r>
              <a:rPr lang="de-DE" sz="2800" b="1"/>
              <a:t>I</a:t>
            </a:r>
            <a:r>
              <a:rPr lang="de-DE" sz="2800"/>
              <a:t>nversion </a:t>
            </a:r>
            <a:r>
              <a:rPr lang="de-DE" sz="2800" b="1" err="1"/>
              <a:t>P</a:t>
            </a:r>
            <a:r>
              <a:rPr lang="de-DE" sz="2800" err="1"/>
              <a:t>rinciple</a:t>
            </a:r>
            <a:r>
              <a:rPr lang="de-DE" sz="2800"/>
              <a:t> </a:t>
            </a:r>
            <a:br>
              <a:rPr lang="de-DE" sz="2800"/>
            </a:br>
            <a:r>
              <a:rPr lang="de-DE"/>
              <a:t>(dt. Abhängigkeits-Umkehr-Prinzip)</a:t>
            </a:r>
          </a:p>
          <a:p>
            <a:pPr marL="45720" indent="0">
              <a:buNone/>
            </a:pPr>
            <a:endParaRPr lang="de-DE"/>
          </a:p>
          <a:p>
            <a:r>
              <a:rPr lang="de-DE" i="1">
                <a:ea typeface="+mn-lt"/>
                <a:cs typeface="+mn-lt"/>
              </a:rPr>
              <a:t>Module (Klassen) höherer Ebenen sollten nicht von Modulen (Klassen) niedriger Ebenen abhängen</a:t>
            </a:r>
            <a:endParaRPr lang="de-DE">
              <a:ea typeface="+mn-lt"/>
              <a:cs typeface="+mn-lt"/>
            </a:endParaRPr>
          </a:p>
          <a:p>
            <a:r>
              <a:rPr lang="de-DE" i="1">
                <a:ea typeface="+mn-lt"/>
                <a:cs typeface="+mn-lt"/>
              </a:rPr>
              <a:t>Beide sollten von Abstraktionen (Interfaces) abhängen, nicht von Spezialisierungen </a:t>
            </a:r>
          </a:p>
          <a:p>
            <a:r>
              <a:rPr lang="de-DE" i="1">
                <a:ea typeface="+mn-lt"/>
                <a:cs typeface="+mn-lt"/>
              </a:rPr>
              <a:t>Abstraktionen sollten nicht von Details abhängen. Details sollten von Abstraktionen abhängen</a:t>
            </a:r>
          </a:p>
        </p:txBody>
      </p:sp>
    </p:spTree>
    <p:extLst>
      <p:ext uri="{BB962C8B-B14F-4D97-AF65-F5344CB8AC3E}">
        <p14:creationId xmlns:p14="http://schemas.microsoft.com/office/powerpoint/2010/main" val="5392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489A65-D020-48D1-9752-D99A5401FFB2}"/>
              </a:ext>
            </a:extLst>
          </p:cNvPr>
          <p:cNvSpPr>
            <a:spLocks noGrp="1"/>
          </p:cNvSpPr>
          <p:nvPr>
            <p:ph type="title"/>
          </p:nvPr>
        </p:nvSpPr>
        <p:spPr>
          <a:xfrm>
            <a:off x="1217614" y="223018"/>
            <a:ext cx="9753600" cy="697212"/>
          </a:xfrm>
        </p:spPr>
        <p:txBody>
          <a:bodyPr/>
          <a:lstStyle/>
          <a:p>
            <a:r>
              <a:rPr lang="de-DE"/>
              <a:t>Problemstellung</a:t>
            </a:r>
          </a:p>
        </p:txBody>
      </p:sp>
      <p:sp>
        <p:nvSpPr>
          <p:cNvPr id="3" name="Inhaltsplatzhalter 2">
            <a:extLst>
              <a:ext uri="{FF2B5EF4-FFF2-40B4-BE49-F238E27FC236}">
                <a16:creationId xmlns:a16="http://schemas.microsoft.com/office/drawing/2014/main" id="{61F191D5-AB14-4F84-B206-48D7C3E4E3B9}"/>
              </a:ext>
            </a:extLst>
          </p:cNvPr>
          <p:cNvSpPr>
            <a:spLocks noGrp="1"/>
          </p:cNvSpPr>
          <p:nvPr>
            <p:ph idx="1"/>
          </p:nvPr>
        </p:nvSpPr>
        <p:spPr>
          <a:xfrm>
            <a:off x="1217614" y="1742698"/>
            <a:ext cx="9753600" cy="4877230"/>
          </a:xfrm>
        </p:spPr>
        <p:txBody>
          <a:bodyPr vert="horz" lIns="91440" tIns="45720" rIns="91440" bIns="45720" rtlCol="0" anchor="t">
            <a:normAutofit/>
          </a:bodyPr>
          <a:lstStyle/>
          <a:p>
            <a:r>
              <a:rPr lang="de-DE">
                <a:ea typeface="+mn-lt"/>
                <a:cs typeface="+mn-lt"/>
              </a:rPr>
              <a:t>Objektorientierte Entwürfe werden in Module strukturiert</a:t>
            </a:r>
            <a:endParaRPr lang="de-DE"/>
          </a:p>
          <a:p>
            <a:r>
              <a:rPr lang="de-DE">
                <a:ea typeface="+mn-lt"/>
                <a:cs typeface="+mn-lt"/>
              </a:rPr>
              <a:t>Je niedriger die Ebene, desto speziellere Vorgänge werden definiert</a:t>
            </a:r>
          </a:p>
          <a:p>
            <a:r>
              <a:rPr lang="de-DE">
                <a:ea typeface="+mn-lt"/>
                <a:cs typeface="+mn-lt"/>
              </a:rPr>
              <a:t>In niedrigeren Ebenen werden Abläufe definiert, welche von allgemeineren Abläufen in höheren Ebenen benutzt werden</a:t>
            </a:r>
          </a:p>
          <a:p>
            <a:endParaRPr lang="de-DE"/>
          </a:p>
          <a:p>
            <a:r>
              <a:rPr lang="de-DE">
                <a:ea typeface="+mn-lt"/>
                <a:cs typeface="+mn-lt"/>
              </a:rPr>
              <a:t>Bei DIP-Missachtung:</a:t>
            </a:r>
          </a:p>
          <a:p>
            <a:pPr marL="274320" lvl="1" indent="0">
              <a:buNone/>
            </a:pPr>
            <a:r>
              <a:rPr lang="de-DE">
                <a:ea typeface="+mn-lt"/>
                <a:cs typeface="+mn-lt"/>
              </a:rPr>
              <a:t>Module höherer Ebenen hängen von Modulen niedrigerer Ebenen ab:</a:t>
            </a:r>
          </a:p>
          <a:p>
            <a:pPr lvl="2"/>
            <a:r>
              <a:rPr lang="de-DE">
                <a:ea typeface="+mn-lt"/>
                <a:cs typeface="+mn-lt"/>
              </a:rPr>
              <a:t>Änderungen in Modulen niedrigerer Ebenen führen zu Änderungen in Modulen höherer Ebenen</a:t>
            </a:r>
          </a:p>
          <a:p>
            <a:pPr lvl="2"/>
            <a:r>
              <a:rPr lang="de-DE">
                <a:ea typeface="+mn-lt"/>
                <a:cs typeface="+mn-lt"/>
              </a:rPr>
              <a:t>führt zu zyklischen Abhängigkeiten -&gt; erhöhte Kopplung der Module, welche Änderungen in Architektur und Design verkomplizieren</a:t>
            </a:r>
            <a:endParaRPr lang="de-DE"/>
          </a:p>
          <a:p>
            <a:endParaRPr lang="de-DE"/>
          </a:p>
        </p:txBody>
      </p:sp>
    </p:spTree>
    <p:extLst>
      <p:ext uri="{BB962C8B-B14F-4D97-AF65-F5344CB8AC3E}">
        <p14:creationId xmlns:p14="http://schemas.microsoft.com/office/powerpoint/2010/main" val="27673041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E9F9ACCB-88CE-9D4D-BDF0-4778FBFE818F}"/>
              </a:ext>
            </a:extLst>
          </p:cNvPr>
          <p:cNvSpPr txBox="1">
            <a:spLocks/>
          </p:cNvSpPr>
          <p:nvPr/>
        </p:nvSpPr>
        <p:spPr>
          <a:xfrm>
            <a:off x="1217614" y="223018"/>
            <a:ext cx="975360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endParaRPr lang="de-DE"/>
          </a:p>
        </p:txBody>
      </p:sp>
      <p:sp>
        <p:nvSpPr>
          <p:cNvPr id="9" name="Titel 8">
            <a:extLst>
              <a:ext uri="{FF2B5EF4-FFF2-40B4-BE49-F238E27FC236}">
                <a16:creationId xmlns:a16="http://schemas.microsoft.com/office/drawing/2014/main" id="{22BED8B4-BA54-6F49-9243-090E5D9A7BFE}"/>
              </a:ext>
            </a:extLst>
          </p:cNvPr>
          <p:cNvSpPr>
            <a:spLocks noGrp="1"/>
          </p:cNvSpPr>
          <p:nvPr>
            <p:ph type="title"/>
          </p:nvPr>
        </p:nvSpPr>
        <p:spPr>
          <a:xfrm>
            <a:off x="1200679" y="185176"/>
            <a:ext cx="9753600" cy="697212"/>
          </a:xfrm>
        </p:spPr>
        <p:txBody>
          <a:bodyPr/>
          <a:lstStyle/>
          <a:p>
            <a:r>
              <a:rPr lang="de-DE"/>
              <a:t>Negativ-Beispiel</a:t>
            </a:r>
          </a:p>
        </p:txBody>
      </p:sp>
      <p:cxnSp>
        <p:nvCxnSpPr>
          <p:cNvPr id="11" name="Gerade Verbindung mit Pfeil 10">
            <a:extLst>
              <a:ext uri="{FF2B5EF4-FFF2-40B4-BE49-F238E27FC236}">
                <a16:creationId xmlns:a16="http://schemas.microsoft.com/office/drawing/2014/main" id="{D0257967-B23F-4841-B048-DE30F076E0AD}"/>
              </a:ext>
            </a:extLst>
          </p:cNvPr>
          <p:cNvCxnSpPr>
            <a:cxnSpLocks/>
          </p:cNvCxnSpPr>
          <p:nvPr/>
        </p:nvCxnSpPr>
        <p:spPr>
          <a:xfrm>
            <a:off x="5886187" y="3225577"/>
            <a:ext cx="1219904" cy="0"/>
          </a:xfrm>
          <a:prstGeom prst="straightConnector1">
            <a:avLst/>
          </a:prstGeom>
          <a:ln w="76200">
            <a:headEnd type="triangle"/>
            <a:tailEnd type="triangle"/>
          </a:ln>
        </p:spPr>
        <p:style>
          <a:lnRef idx="3">
            <a:schemeClr val="dk1"/>
          </a:lnRef>
          <a:fillRef idx="0">
            <a:schemeClr val="dk1"/>
          </a:fillRef>
          <a:effectRef idx="2">
            <a:schemeClr val="dk1"/>
          </a:effectRef>
          <a:fontRef idx="minor">
            <a:schemeClr val="tx1"/>
          </a:fontRef>
        </p:style>
      </p:cxnSp>
      <p:sp>
        <p:nvSpPr>
          <p:cNvPr id="13" name="Textfeld 12">
            <a:extLst>
              <a:ext uri="{FF2B5EF4-FFF2-40B4-BE49-F238E27FC236}">
                <a16:creationId xmlns:a16="http://schemas.microsoft.com/office/drawing/2014/main" id="{9FDA6664-5DDB-464F-8B15-E73D8E41B97C}"/>
              </a:ext>
            </a:extLst>
          </p:cNvPr>
          <p:cNvSpPr txBox="1"/>
          <p:nvPr/>
        </p:nvSpPr>
        <p:spPr>
          <a:xfrm>
            <a:off x="393503" y="5367385"/>
            <a:ext cx="10466327" cy="1421928"/>
          </a:xfrm>
          <a:prstGeom prst="rect">
            <a:avLst/>
          </a:prstGeom>
          <a:noFill/>
        </p:spPr>
        <p:txBody>
          <a:bodyPr wrap="none" rtlCol="0">
            <a:spAutoFit/>
          </a:bodyPr>
          <a:lstStyle/>
          <a:p>
            <a:pPr>
              <a:lnSpc>
                <a:spcPct val="90000"/>
              </a:lnSpc>
            </a:pPr>
            <a:r>
              <a:rPr lang="de-DE" sz="2400" b="1"/>
              <a:t>Problem:</a:t>
            </a:r>
            <a:r>
              <a:rPr lang="de-DE" sz="2400"/>
              <a:t> Schalter von Lampe abhängig </a:t>
            </a:r>
          </a:p>
          <a:p>
            <a:pPr>
              <a:lnSpc>
                <a:spcPct val="90000"/>
              </a:lnSpc>
            </a:pPr>
            <a:endParaRPr lang="de-DE" sz="2400"/>
          </a:p>
          <a:p>
            <a:pPr marL="342900" indent="-342900">
              <a:lnSpc>
                <a:spcPct val="90000"/>
              </a:lnSpc>
              <a:buFont typeface="Wingdings" pitchFamily="2" charset="2"/>
              <a:buChar char="à"/>
            </a:pPr>
            <a:r>
              <a:rPr lang="de-DE" sz="2400">
                <a:sym typeface="Wingdings" pitchFamily="2" charset="2"/>
              </a:rPr>
              <a:t>Änderungen der Funktionen von Lampe müssen in beiden Klassen </a:t>
            </a:r>
          </a:p>
          <a:p>
            <a:pPr>
              <a:lnSpc>
                <a:spcPct val="90000"/>
              </a:lnSpc>
            </a:pPr>
            <a:r>
              <a:rPr lang="de-DE" sz="2400">
                <a:sym typeface="Wingdings" pitchFamily="2" charset="2"/>
              </a:rPr>
              <a:t>    vorgenommen werden</a:t>
            </a:r>
            <a:r>
              <a:rPr lang="de-DE" sz="2400"/>
              <a:t>  </a:t>
            </a:r>
          </a:p>
        </p:txBody>
      </p:sp>
      <p:sp>
        <p:nvSpPr>
          <p:cNvPr id="2" name="Rechteck 1">
            <a:extLst>
              <a:ext uri="{FF2B5EF4-FFF2-40B4-BE49-F238E27FC236}">
                <a16:creationId xmlns:a16="http://schemas.microsoft.com/office/drawing/2014/main" id="{877C92E9-0440-0144-B07A-B9B340731B82}"/>
              </a:ext>
            </a:extLst>
          </p:cNvPr>
          <p:cNvSpPr/>
          <p:nvPr/>
        </p:nvSpPr>
        <p:spPr>
          <a:xfrm>
            <a:off x="54424" y="1379250"/>
            <a:ext cx="5652252" cy="3693319"/>
          </a:xfrm>
          <a:prstGeom prst="rect">
            <a:avLst/>
          </a:prstGeom>
        </p:spPr>
        <p:style>
          <a:lnRef idx="2">
            <a:schemeClr val="dk1"/>
          </a:lnRef>
          <a:fillRef idx="1">
            <a:schemeClr val="lt1"/>
          </a:fillRef>
          <a:effectRef idx="0">
            <a:schemeClr val="dk1"/>
          </a:effectRef>
          <a:fontRef idx="minor">
            <a:schemeClr val="dk1"/>
          </a:fontRef>
        </p:style>
        <p:txBody>
          <a:bodyPr wrap="square" anchor="t">
            <a:spAutoFit/>
          </a:bodyPr>
          <a:lstStyle/>
          <a:p>
            <a:r>
              <a:rPr lang="de-DE" err="1">
                <a:solidFill>
                  <a:srgbClr val="CC7832"/>
                </a:solidFill>
              </a:rPr>
              <a:t>class</a:t>
            </a:r>
            <a:r>
              <a:rPr lang="de-DE">
                <a:solidFill>
                  <a:srgbClr val="CC7832"/>
                </a:solidFill>
              </a:rPr>
              <a:t> </a:t>
            </a:r>
            <a:r>
              <a:rPr lang="de-DE"/>
              <a:t>Lampe:</a:t>
            </a:r>
            <a:br>
              <a:rPr lang="de-DE"/>
            </a:br>
            <a:r>
              <a:rPr lang="de-DE"/>
              <a:t>    leuchtet = </a:t>
            </a:r>
            <a:r>
              <a:rPr lang="de-DE" err="1">
                <a:solidFill>
                  <a:srgbClr val="CC7832"/>
                </a:solidFill>
              </a:rPr>
              <a:t>False</a:t>
            </a:r>
            <a:endParaRPr lang="de-DE"/>
          </a:p>
          <a:p>
            <a:br>
              <a:rPr lang="de-DE"/>
            </a:br>
            <a:br>
              <a:rPr lang="de-DE"/>
            </a:br>
            <a:r>
              <a:rPr lang="de-DE">
                <a:solidFill>
                  <a:srgbClr val="CC7832"/>
                </a:solidFill>
              </a:rPr>
              <a:t>    </a:t>
            </a:r>
            <a:r>
              <a:rPr lang="de-DE" err="1">
                <a:solidFill>
                  <a:srgbClr val="CC7832"/>
                </a:solidFill>
              </a:rPr>
              <a:t>def</a:t>
            </a:r>
            <a:r>
              <a:rPr lang="de-DE">
                <a:solidFill>
                  <a:srgbClr val="CC7832"/>
                </a:solidFill>
              </a:rPr>
              <a:t> </a:t>
            </a:r>
            <a:r>
              <a:rPr lang="de-DE">
                <a:solidFill>
                  <a:schemeClr val="tx2">
                    <a:lumMod val="95000"/>
                    <a:lumOff val="5000"/>
                  </a:schemeClr>
                </a:solidFill>
              </a:rPr>
              <a:t>anschalten</a:t>
            </a:r>
            <a:r>
              <a:rPr lang="de-DE"/>
              <a:t>(</a:t>
            </a:r>
            <a:r>
              <a:rPr lang="de-DE" err="1">
                <a:solidFill>
                  <a:srgbClr val="94558D"/>
                </a:solidFill>
              </a:rPr>
              <a:t>self</a:t>
            </a:r>
            <a:r>
              <a:rPr lang="de-DE"/>
              <a:t>):</a:t>
            </a:r>
            <a:br>
              <a:rPr lang="de-DE"/>
            </a:br>
            <a:r>
              <a:rPr lang="de-DE"/>
              <a:t>        leuchtet = </a:t>
            </a:r>
            <a:r>
              <a:rPr lang="de-DE">
                <a:solidFill>
                  <a:srgbClr val="CC7832"/>
                </a:solidFill>
              </a:rPr>
              <a:t>True</a:t>
            </a:r>
            <a:br>
              <a:rPr lang="de-DE"/>
            </a:br>
            <a:r>
              <a:rPr lang="de-DE">
                <a:solidFill>
                  <a:srgbClr val="CC7832"/>
                </a:solidFill>
              </a:rPr>
              <a:t>        </a:t>
            </a:r>
            <a:r>
              <a:rPr lang="de-DE" err="1">
                <a:solidFill>
                  <a:srgbClr val="8888C6"/>
                </a:solidFill>
              </a:rPr>
              <a:t>print</a:t>
            </a:r>
            <a:r>
              <a:rPr lang="de-DE"/>
              <a:t>(</a:t>
            </a:r>
            <a:r>
              <a:rPr lang="de-DE">
                <a:solidFill>
                  <a:srgbClr val="6A8759"/>
                </a:solidFill>
              </a:rPr>
              <a:t>"Angeschaltet! Leuchtet = "</a:t>
            </a:r>
            <a:r>
              <a:rPr lang="de-DE">
                <a:solidFill>
                  <a:srgbClr val="CC7832"/>
                </a:solidFill>
              </a:rPr>
              <a:t>, </a:t>
            </a:r>
            <a:r>
              <a:rPr lang="de-DE"/>
              <a:t>leuchtet)</a:t>
            </a:r>
            <a:br>
              <a:rPr lang="de-DE"/>
            </a:br>
            <a:endParaRPr lang="de-DE"/>
          </a:p>
          <a:p>
            <a:br>
              <a:rPr lang="de-DE"/>
            </a:br>
            <a:r>
              <a:rPr lang="de-DE"/>
              <a:t>    </a:t>
            </a:r>
            <a:r>
              <a:rPr lang="de-DE" err="1">
                <a:solidFill>
                  <a:srgbClr val="CC7832"/>
                </a:solidFill>
              </a:rPr>
              <a:t>def</a:t>
            </a:r>
            <a:r>
              <a:rPr lang="de-DE">
                <a:solidFill>
                  <a:srgbClr val="CC7832"/>
                </a:solidFill>
              </a:rPr>
              <a:t> </a:t>
            </a:r>
            <a:r>
              <a:rPr lang="de-DE">
                <a:solidFill>
                  <a:schemeClr val="tx2">
                    <a:lumMod val="85000"/>
                    <a:lumOff val="15000"/>
                  </a:schemeClr>
                </a:solidFill>
              </a:rPr>
              <a:t>ausschalten</a:t>
            </a:r>
            <a:r>
              <a:rPr lang="de-DE"/>
              <a:t>(</a:t>
            </a:r>
            <a:r>
              <a:rPr lang="de-DE" err="1">
                <a:solidFill>
                  <a:srgbClr val="94558D"/>
                </a:solidFill>
              </a:rPr>
              <a:t>self</a:t>
            </a:r>
            <a:r>
              <a:rPr lang="de-DE"/>
              <a:t>):</a:t>
            </a:r>
            <a:br>
              <a:rPr lang="de-DE"/>
            </a:br>
            <a:r>
              <a:rPr lang="de-DE"/>
              <a:t>        leuchtet = </a:t>
            </a:r>
            <a:r>
              <a:rPr lang="de-DE" err="1">
                <a:solidFill>
                  <a:srgbClr val="CC7832"/>
                </a:solidFill>
              </a:rPr>
              <a:t>False</a:t>
            </a:r>
            <a:br>
              <a:rPr lang="de-DE"/>
            </a:br>
            <a:r>
              <a:rPr lang="de-DE">
                <a:solidFill>
                  <a:srgbClr val="CC7832"/>
                </a:solidFill>
              </a:rPr>
              <a:t>        </a:t>
            </a:r>
            <a:r>
              <a:rPr lang="de-DE" err="1">
                <a:solidFill>
                  <a:srgbClr val="8888C6"/>
                </a:solidFill>
              </a:rPr>
              <a:t>print</a:t>
            </a:r>
            <a:r>
              <a:rPr lang="de-DE"/>
              <a:t>(</a:t>
            </a:r>
            <a:r>
              <a:rPr lang="de-DE">
                <a:solidFill>
                  <a:srgbClr val="6A8759"/>
                </a:solidFill>
              </a:rPr>
              <a:t>"Ausgeschaltet! Leuchtet = "</a:t>
            </a:r>
            <a:r>
              <a:rPr lang="de-DE">
                <a:solidFill>
                  <a:srgbClr val="CC7832"/>
                </a:solidFill>
              </a:rPr>
              <a:t>, </a:t>
            </a:r>
            <a:r>
              <a:rPr lang="de-DE"/>
              <a:t>leuchtet)</a:t>
            </a:r>
          </a:p>
          <a:p>
            <a:endParaRPr lang="de-DE"/>
          </a:p>
        </p:txBody>
      </p:sp>
      <p:sp>
        <p:nvSpPr>
          <p:cNvPr id="10" name="Rechteck 9">
            <a:extLst>
              <a:ext uri="{FF2B5EF4-FFF2-40B4-BE49-F238E27FC236}">
                <a16:creationId xmlns:a16="http://schemas.microsoft.com/office/drawing/2014/main" id="{6F7DDAC8-885A-0F49-A4D4-5C302ADE9956}"/>
              </a:ext>
            </a:extLst>
          </p:cNvPr>
          <p:cNvSpPr/>
          <p:nvPr/>
        </p:nvSpPr>
        <p:spPr>
          <a:xfrm>
            <a:off x="7273147" y="1379250"/>
            <a:ext cx="4701611" cy="3693319"/>
          </a:xfrm>
          <a:prstGeom prst="rect">
            <a:avLst/>
          </a:prstGeom>
        </p:spPr>
        <p:style>
          <a:lnRef idx="2">
            <a:schemeClr val="dk1"/>
          </a:lnRef>
          <a:fillRef idx="1">
            <a:schemeClr val="lt1"/>
          </a:fillRef>
          <a:effectRef idx="0">
            <a:schemeClr val="dk1"/>
          </a:effectRef>
          <a:fontRef idx="minor">
            <a:schemeClr val="dk1"/>
          </a:fontRef>
        </p:style>
        <p:txBody>
          <a:bodyPr wrap="square" anchor="t">
            <a:spAutoFit/>
          </a:bodyPr>
          <a:lstStyle/>
          <a:p>
            <a:r>
              <a:rPr lang="de-DE" err="1">
                <a:solidFill>
                  <a:srgbClr val="CC7832"/>
                </a:solidFill>
              </a:rPr>
              <a:t>class</a:t>
            </a:r>
            <a:r>
              <a:rPr lang="de-DE">
                <a:solidFill>
                  <a:srgbClr val="CC7832"/>
                </a:solidFill>
              </a:rPr>
              <a:t> </a:t>
            </a:r>
            <a:r>
              <a:rPr lang="de-DE"/>
              <a:t>Schalter:</a:t>
            </a:r>
            <a:br>
              <a:rPr lang="de-DE"/>
            </a:br>
            <a:br>
              <a:rPr lang="de-DE"/>
            </a:br>
            <a:r>
              <a:rPr lang="de-DE"/>
              <a:t>    </a:t>
            </a:r>
            <a:r>
              <a:rPr lang="de-DE" err="1">
                <a:solidFill>
                  <a:srgbClr val="CC7832"/>
                </a:solidFill>
              </a:rPr>
              <a:t>def</a:t>
            </a:r>
            <a:r>
              <a:rPr lang="de-DE">
                <a:solidFill>
                  <a:srgbClr val="CC7832"/>
                </a:solidFill>
              </a:rPr>
              <a:t> </a:t>
            </a:r>
            <a:r>
              <a:rPr lang="de-DE">
                <a:solidFill>
                  <a:srgbClr val="B200B2"/>
                </a:solidFill>
              </a:rPr>
              <a:t>__</a:t>
            </a:r>
            <a:r>
              <a:rPr lang="de-DE" err="1">
                <a:solidFill>
                  <a:srgbClr val="B200B2"/>
                </a:solidFill>
              </a:rPr>
              <a:t>init</a:t>
            </a:r>
            <a:r>
              <a:rPr lang="de-DE">
                <a:solidFill>
                  <a:srgbClr val="B200B2"/>
                </a:solidFill>
              </a:rPr>
              <a:t>__</a:t>
            </a:r>
            <a:r>
              <a:rPr lang="de-DE"/>
              <a:t>(</a:t>
            </a:r>
            <a:r>
              <a:rPr lang="de-DE" err="1">
                <a:solidFill>
                  <a:srgbClr val="94558D"/>
                </a:solidFill>
              </a:rPr>
              <a:t>self</a:t>
            </a:r>
            <a:r>
              <a:rPr lang="de-DE">
                <a:solidFill>
                  <a:srgbClr val="CC7832"/>
                </a:solidFill>
              </a:rPr>
              <a:t>, </a:t>
            </a:r>
            <a:r>
              <a:rPr lang="de-DE"/>
              <a:t>Lampe):</a:t>
            </a:r>
            <a:br>
              <a:rPr lang="de-DE"/>
            </a:br>
            <a:r>
              <a:rPr lang="de-DE"/>
              <a:t>        </a:t>
            </a:r>
            <a:r>
              <a:rPr lang="de-DE" err="1">
                <a:solidFill>
                  <a:srgbClr val="94558D"/>
                </a:solidFill>
              </a:rPr>
              <a:t>self</a:t>
            </a:r>
            <a:r>
              <a:rPr lang="de-DE" err="1"/>
              <a:t>.lampe</a:t>
            </a:r>
            <a:r>
              <a:rPr lang="de-DE"/>
              <a:t> = Lampe</a:t>
            </a:r>
            <a:br>
              <a:rPr lang="de-DE"/>
            </a:br>
            <a:r>
              <a:rPr lang="de-DE"/>
              <a:t>        </a:t>
            </a:r>
            <a:r>
              <a:rPr lang="de-DE" err="1">
                <a:solidFill>
                  <a:srgbClr val="94558D"/>
                </a:solidFill>
              </a:rPr>
              <a:t>self</a:t>
            </a:r>
            <a:r>
              <a:rPr lang="de-DE" err="1"/>
              <a:t>.gedrueckt</a:t>
            </a:r>
            <a:r>
              <a:rPr lang="de-DE"/>
              <a:t> = </a:t>
            </a:r>
            <a:r>
              <a:rPr lang="de-DE" err="1">
                <a:solidFill>
                  <a:srgbClr val="CC7832"/>
                </a:solidFill>
              </a:rPr>
              <a:t>False</a:t>
            </a:r>
            <a:br>
              <a:rPr lang="de-DE"/>
            </a:br>
            <a:br>
              <a:rPr lang="de-DE"/>
            </a:br>
            <a:r>
              <a:rPr lang="de-DE">
                <a:solidFill>
                  <a:srgbClr val="CC7832"/>
                </a:solidFill>
              </a:rPr>
              <a:t>    </a:t>
            </a:r>
            <a:r>
              <a:rPr lang="de-DE" err="1">
                <a:solidFill>
                  <a:srgbClr val="CC7832"/>
                </a:solidFill>
              </a:rPr>
              <a:t>def</a:t>
            </a:r>
            <a:r>
              <a:rPr lang="de-DE">
                <a:solidFill>
                  <a:srgbClr val="CC7832"/>
                </a:solidFill>
              </a:rPr>
              <a:t> </a:t>
            </a:r>
            <a:r>
              <a:rPr lang="de-DE" err="1">
                <a:solidFill>
                  <a:schemeClr val="tx2">
                    <a:lumMod val="85000"/>
                    <a:lumOff val="15000"/>
                  </a:schemeClr>
                </a:solidFill>
              </a:rPr>
              <a:t>drueckeSchalter</a:t>
            </a:r>
            <a:r>
              <a:rPr lang="de-DE"/>
              <a:t>(</a:t>
            </a:r>
            <a:r>
              <a:rPr lang="de-DE" err="1">
                <a:solidFill>
                  <a:srgbClr val="94558D"/>
                </a:solidFill>
              </a:rPr>
              <a:t>self</a:t>
            </a:r>
            <a:r>
              <a:rPr lang="de-DE"/>
              <a:t>):</a:t>
            </a:r>
            <a:br>
              <a:rPr lang="de-DE"/>
            </a:br>
            <a:r>
              <a:rPr lang="de-DE"/>
              <a:t>        </a:t>
            </a:r>
            <a:r>
              <a:rPr lang="de-DE" err="1">
                <a:solidFill>
                  <a:srgbClr val="94558D"/>
                </a:solidFill>
              </a:rPr>
              <a:t>self</a:t>
            </a:r>
            <a:r>
              <a:rPr lang="de-DE" err="1"/>
              <a:t>.gedrueckt</a:t>
            </a:r>
            <a:r>
              <a:rPr lang="de-DE"/>
              <a:t> = </a:t>
            </a:r>
            <a:r>
              <a:rPr lang="de-DE">
                <a:solidFill>
                  <a:srgbClr val="CC7832"/>
                </a:solidFill>
              </a:rPr>
              <a:t>not </a:t>
            </a:r>
            <a:r>
              <a:rPr lang="de-DE" err="1">
                <a:solidFill>
                  <a:srgbClr val="94558D"/>
                </a:solidFill>
              </a:rPr>
              <a:t>self</a:t>
            </a:r>
            <a:r>
              <a:rPr lang="de-DE" err="1"/>
              <a:t>.gedrueckt</a:t>
            </a:r>
            <a:br>
              <a:rPr lang="de-DE"/>
            </a:br>
            <a:r>
              <a:rPr lang="de-DE"/>
              <a:t>        </a:t>
            </a:r>
            <a:r>
              <a:rPr lang="de-DE" err="1">
                <a:solidFill>
                  <a:srgbClr val="CC7832"/>
                </a:solidFill>
              </a:rPr>
              <a:t>if</a:t>
            </a:r>
            <a:r>
              <a:rPr lang="de-DE"/>
              <a:t>(</a:t>
            </a:r>
            <a:r>
              <a:rPr lang="de-DE" err="1">
                <a:solidFill>
                  <a:srgbClr val="94558D"/>
                </a:solidFill>
              </a:rPr>
              <a:t>self</a:t>
            </a:r>
            <a:r>
              <a:rPr lang="de-DE" err="1"/>
              <a:t>.gedrueckt</a:t>
            </a:r>
            <a:r>
              <a:rPr lang="de-DE"/>
              <a:t>):</a:t>
            </a:r>
            <a:br>
              <a:rPr lang="de-DE"/>
            </a:br>
            <a:r>
              <a:rPr lang="de-DE"/>
              <a:t>            </a:t>
            </a:r>
            <a:r>
              <a:rPr lang="de-DE" err="1">
                <a:solidFill>
                  <a:srgbClr val="94558D"/>
                </a:solidFill>
              </a:rPr>
              <a:t>self</a:t>
            </a:r>
            <a:r>
              <a:rPr lang="de-DE" err="1"/>
              <a:t>.lampe.anschalten</a:t>
            </a:r>
            <a:r>
              <a:rPr lang="de-DE"/>
              <a:t>()</a:t>
            </a:r>
            <a:br>
              <a:rPr lang="de-DE"/>
            </a:br>
            <a:r>
              <a:rPr lang="de-DE"/>
              <a:t>        </a:t>
            </a:r>
            <a:r>
              <a:rPr lang="de-DE" err="1">
                <a:solidFill>
                  <a:srgbClr val="CC7832"/>
                </a:solidFill>
              </a:rPr>
              <a:t>else</a:t>
            </a:r>
            <a:r>
              <a:rPr lang="de-DE"/>
              <a:t>:</a:t>
            </a:r>
            <a:br>
              <a:rPr lang="de-DE"/>
            </a:br>
            <a:r>
              <a:rPr lang="de-DE"/>
              <a:t>            </a:t>
            </a:r>
            <a:r>
              <a:rPr lang="de-DE" err="1">
                <a:solidFill>
                  <a:srgbClr val="94558D"/>
                </a:solidFill>
              </a:rPr>
              <a:t>self</a:t>
            </a:r>
            <a:r>
              <a:rPr lang="de-DE" err="1"/>
              <a:t>.lampe.ausschalten</a:t>
            </a:r>
            <a:r>
              <a:rPr lang="de-DE"/>
              <a:t>()</a:t>
            </a:r>
          </a:p>
          <a:p>
            <a:endParaRPr lang="de-DE"/>
          </a:p>
        </p:txBody>
      </p:sp>
    </p:spTree>
    <p:extLst>
      <p:ext uri="{BB962C8B-B14F-4D97-AF65-F5344CB8AC3E}">
        <p14:creationId xmlns:p14="http://schemas.microsoft.com/office/powerpoint/2010/main" val="10284270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B0F8F0-E60C-465F-B411-F1560D66D65E}"/>
              </a:ext>
            </a:extLst>
          </p:cNvPr>
          <p:cNvSpPr>
            <a:spLocks noGrp="1"/>
          </p:cNvSpPr>
          <p:nvPr>
            <p:ph type="title"/>
          </p:nvPr>
        </p:nvSpPr>
        <p:spPr/>
        <p:txBody>
          <a:bodyPr/>
          <a:lstStyle/>
          <a:p>
            <a:r>
              <a:rPr lang="de-DE"/>
              <a:t>Lösungsansatz: </a:t>
            </a:r>
            <a:br>
              <a:rPr lang="de-DE"/>
            </a:br>
            <a:r>
              <a:rPr lang="de-DE"/>
              <a:t>Invertierung der Abhängigkeit</a:t>
            </a:r>
          </a:p>
        </p:txBody>
      </p:sp>
      <p:sp>
        <p:nvSpPr>
          <p:cNvPr id="3" name="Inhaltsplatzhalter 2">
            <a:extLst>
              <a:ext uri="{FF2B5EF4-FFF2-40B4-BE49-F238E27FC236}">
                <a16:creationId xmlns:a16="http://schemas.microsoft.com/office/drawing/2014/main" id="{1B329D02-CBF0-414F-A733-D2CB45658F05}"/>
              </a:ext>
            </a:extLst>
          </p:cNvPr>
          <p:cNvSpPr>
            <a:spLocks noGrp="1"/>
          </p:cNvSpPr>
          <p:nvPr>
            <p:ph idx="1"/>
          </p:nvPr>
        </p:nvSpPr>
        <p:spPr>
          <a:xfrm>
            <a:off x="1217614" y="1968500"/>
            <a:ext cx="9753600" cy="4343400"/>
          </a:xfrm>
        </p:spPr>
        <p:txBody>
          <a:bodyPr vert="horz" lIns="91440" tIns="45720" rIns="91440" bIns="45720" rtlCol="0" anchor="t">
            <a:normAutofit/>
          </a:bodyPr>
          <a:lstStyle/>
          <a:p>
            <a:r>
              <a:rPr lang="de-DE">
                <a:ea typeface="+mn-lt"/>
                <a:cs typeface="+mn-lt"/>
              </a:rPr>
              <a:t>Verwendung von Schnittstellen (Interfaces)</a:t>
            </a:r>
          </a:p>
          <a:p>
            <a:r>
              <a:rPr lang="de-DE">
                <a:ea typeface="+mn-lt"/>
                <a:cs typeface="+mn-lt"/>
              </a:rPr>
              <a:t>Zwischen höherwertigen Modulen und niederwertigen wird eine Schicht eingezogen:</a:t>
            </a:r>
          </a:p>
          <a:p>
            <a:pPr marL="45720" indent="0">
              <a:buNone/>
            </a:pPr>
            <a:r>
              <a:rPr lang="de-DE">
                <a:ea typeface="+mn-lt"/>
                <a:cs typeface="+mn-lt"/>
                <a:sym typeface="Wingdings" pitchFamily="2" charset="2"/>
              </a:rPr>
              <a:t>	</a:t>
            </a:r>
            <a:r>
              <a:rPr lang="de-DE">
                <a:ea typeface="+mn-lt"/>
                <a:cs typeface="+mn-lt"/>
              </a:rPr>
              <a:t> Modul der höheren Ebene definiert Schnittstelle mit der 	es arbeitet, Modul der niedrigeren Ebene realisiert diese 	Schnittstelle</a:t>
            </a:r>
            <a:endParaRPr lang="de-DE"/>
          </a:p>
          <a:p>
            <a:r>
              <a:rPr lang="de-DE">
                <a:ea typeface="+mn-lt"/>
                <a:cs typeface="+mn-lt"/>
              </a:rPr>
              <a:t>Hierarchisch aufgebaute Systeme werden auf diese Weise systematisch von Implementierungs-Details entkoppelt</a:t>
            </a:r>
          </a:p>
          <a:p>
            <a:r>
              <a:rPr lang="de-DE">
                <a:ea typeface="+mn-lt"/>
                <a:cs typeface="+mn-lt"/>
              </a:rPr>
              <a:t>Details werden austauschbar</a:t>
            </a:r>
            <a:endParaRPr lang="de-DE"/>
          </a:p>
        </p:txBody>
      </p:sp>
    </p:spTree>
    <p:extLst>
      <p:ext uri="{BB962C8B-B14F-4D97-AF65-F5344CB8AC3E}">
        <p14:creationId xmlns:p14="http://schemas.microsoft.com/office/powerpoint/2010/main" val="22728141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B0F8F0-E60C-465F-B411-F1560D66D65E}"/>
              </a:ext>
            </a:extLst>
          </p:cNvPr>
          <p:cNvSpPr>
            <a:spLocks noGrp="1"/>
          </p:cNvSpPr>
          <p:nvPr>
            <p:ph type="title"/>
          </p:nvPr>
        </p:nvSpPr>
        <p:spPr>
          <a:xfrm>
            <a:off x="1217614" y="274638"/>
            <a:ext cx="9753600" cy="751070"/>
          </a:xfrm>
        </p:spPr>
        <p:txBody>
          <a:bodyPr>
            <a:normAutofit/>
          </a:bodyPr>
          <a:lstStyle/>
          <a:p>
            <a:r>
              <a:rPr lang="de-DE"/>
              <a:t>Lösungsansatz:</a:t>
            </a:r>
          </a:p>
        </p:txBody>
      </p:sp>
      <p:sp>
        <p:nvSpPr>
          <p:cNvPr id="5" name="Rechteck 4">
            <a:extLst>
              <a:ext uri="{FF2B5EF4-FFF2-40B4-BE49-F238E27FC236}">
                <a16:creationId xmlns:a16="http://schemas.microsoft.com/office/drawing/2014/main" id="{950BF7EF-8BEA-784C-8018-B74E14574643}"/>
              </a:ext>
            </a:extLst>
          </p:cNvPr>
          <p:cNvSpPr/>
          <p:nvPr/>
        </p:nvSpPr>
        <p:spPr>
          <a:xfrm>
            <a:off x="1068705" y="2428875"/>
            <a:ext cx="1657350" cy="262890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de-DE" sz="2400"/>
              <a:t>Paket A</a:t>
            </a:r>
          </a:p>
        </p:txBody>
      </p:sp>
      <p:sp>
        <p:nvSpPr>
          <p:cNvPr id="11" name="Rechteck 10">
            <a:extLst>
              <a:ext uri="{FF2B5EF4-FFF2-40B4-BE49-F238E27FC236}">
                <a16:creationId xmlns:a16="http://schemas.microsoft.com/office/drawing/2014/main" id="{2B1B7962-53A6-D645-AD00-517DD394D994}"/>
              </a:ext>
            </a:extLst>
          </p:cNvPr>
          <p:cNvSpPr/>
          <p:nvPr/>
        </p:nvSpPr>
        <p:spPr>
          <a:xfrm>
            <a:off x="3821712" y="2433003"/>
            <a:ext cx="1657350" cy="262890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de-DE" sz="2400"/>
              <a:t>Paket B</a:t>
            </a:r>
          </a:p>
        </p:txBody>
      </p:sp>
      <p:sp>
        <p:nvSpPr>
          <p:cNvPr id="12" name="Rechteck 11">
            <a:extLst>
              <a:ext uri="{FF2B5EF4-FFF2-40B4-BE49-F238E27FC236}">
                <a16:creationId xmlns:a16="http://schemas.microsoft.com/office/drawing/2014/main" id="{1BB80A6B-6E89-A045-97B6-6999ED2B3D6C}"/>
              </a:ext>
            </a:extLst>
          </p:cNvPr>
          <p:cNvSpPr/>
          <p:nvPr/>
        </p:nvSpPr>
        <p:spPr>
          <a:xfrm>
            <a:off x="6833235" y="2428875"/>
            <a:ext cx="1657350" cy="262890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de-DE" sz="2400"/>
              <a:t>Paket A</a:t>
            </a:r>
          </a:p>
        </p:txBody>
      </p:sp>
      <p:sp>
        <p:nvSpPr>
          <p:cNvPr id="13" name="Rechteck 12">
            <a:extLst>
              <a:ext uri="{FF2B5EF4-FFF2-40B4-BE49-F238E27FC236}">
                <a16:creationId xmlns:a16="http://schemas.microsoft.com/office/drawing/2014/main" id="{03D22364-75A0-1E41-B2D5-7C26ADAA2218}"/>
              </a:ext>
            </a:extLst>
          </p:cNvPr>
          <p:cNvSpPr/>
          <p:nvPr/>
        </p:nvSpPr>
        <p:spPr>
          <a:xfrm>
            <a:off x="9479280" y="2486025"/>
            <a:ext cx="1657350" cy="262890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de-DE" sz="2400"/>
              <a:t>Paket B</a:t>
            </a:r>
          </a:p>
        </p:txBody>
      </p:sp>
      <p:sp>
        <p:nvSpPr>
          <p:cNvPr id="7" name="Rechteck 6">
            <a:extLst>
              <a:ext uri="{FF2B5EF4-FFF2-40B4-BE49-F238E27FC236}">
                <a16:creationId xmlns:a16="http://schemas.microsoft.com/office/drawing/2014/main" id="{5269F199-309E-064A-B794-0A9170FEC9D6}"/>
              </a:ext>
            </a:extLst>
          </p:cNvPr>
          <p:cNvSpPr/>
          <p:nvPr/>
        </p:nvSpPr>
        <p:spPr>
          <a:xfrm>
            <a:off x="1068705" y="3400425"/>
            <a:ext cx="1657350" cy="7086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DE" sz="2400"/>
              <a:t>Schalter</a:t>
            </a:r>
          </a:p>
        </p:txBody>
      </p:sp>
      <p:sp>
        <p:nvSpPr>
          <p:cNvPr id="15" name="Rechteck 14">
            <a:extLst>
              <a:ext uri="{FF2B5EF4-FFF2-40B4-BE49-F238E27FC236}">
                <a16:creationId xmlns:a16="http://schemas.microsoft.com/office/drawing/2014/main" id="{462561D2-CEE9-1745-96BA-2F5368C1AF08}"/>
              </a:ext>
            </a:extLst>
          </p:cNvPr>
          <p:cNvSpPr/>
          <p:nvPr/>
        </p:nvSpPr>
        <p:spPr>
          <a:xfrm>
            <a:off x="3821712" y="3404553"/>
            <a:ext cx="1657350" cy="7086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DE" sz="2400"/>
              <a:t>Lampe</a:t>
            </a:r>
          </a:p>
        </p:txBody>
      </p:sp>
      <p:sp>
        <p:nvSpPr>
          <p:cNvPr id="16" name="Rechteck 15">
            <a:extLst>
              <a:ext uri="{FF2B5EF4-FFF2-40B4-BE49-F238E27FC236}">
                <a16:creationId xmlns:a16="http://schemas.microsoft.com/office/drawing/2014/main" id="{613FBFA8-A3D0-264D-8837-2852755AD6EC}"/>
              </a:ext>
            </a:extLst>
          </p:cNvPr>
          <p:cNvSpPr/>
          <p:nvPr/>
        </p:nvSpPr>
        <p:spPr>
          <a:xfrm>
            <a:off x="6834188" y="3034665"/>
            <a:ext cx="1657350" cy="7086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DE" sz="2400"/>
              <a:t>Schalter</a:t>
            </a:r>
          </a:p>
        </p:txBody>
      </p:sp>
      <p:cxnSp>
        <p:nvCxnSpPr>
          <p:cNvPr id="3" name="Gerade Verbindung mit Pfeil 2">
            <a:extLst>
              <a:ext uri="{FF2B5EF4-FFF2-40B4-BE49-F238E27FC236}">
                <a16:creationId xmlns:a16="http://schemas.microsoft.com/office/drawing/2014/main" id="{10621344-FB70-4AC9-B43F-7F9D7F424628}"/>
              </a:ext>
            </a:extLst>
          </p:cNvPr>
          <p:cNvCxnSpPr>
            <a:cxnSpLocks/>
            <a:endCxn id="15" idx="1"/>
          </p:cNvCxnSpPr>
          <p:nvPr/>
        </p:nvCxnSpPr>
        <p:spPr>
          <a:xfrm>
            <a:off x="2738283" y="3751103"/>
            <a:ext cx="1083429" cy="778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Rechteck 16">
            <a:extLst>
              <a:ext uri="{FF2B5EF4-FFF2-40B4-BE49-F238E27FC236}">
                <a16:creationId xmlns:a16="http://schemas.microsoft.com/office/drawing/2014/main" id="{082B0564-4AD8-8541-9543-D78FA2AC2DFD}"/>
              </a:ext>
            </a:extLst>
          </p:cNvPr>
          <p:cNvSpPr/>
          <p:nvPr/>
        </p:nvSpPr>
        <p:spPr>
          <a:xfrm>
            <a:off x="6832282" y="4109085"/>
            <a:ext cx="1657350"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a:t>Schalter-Client</a:t>
            </a:r>
          </a:p>
        </p:txBody>
      </p:sp>
      <p:sp>
        <p:nvSpPr>
          <p:cNvPr id="18" name="Rechteck 17">
            <a:extLst>
              <a:ext uri="{FF2B5EF4-FFF2-40B4-BE49-F238E27FC236}">
                <a16:creationId xmlns:a16="http://schemas.microsoft.com/office/drawing/2014/main" id="{83AF5A83-5CF1-0B48-80C1-151AA38453FF}"/>
              </a:ext>
            </a:extLst>
          </p:cNvPr>
          <p:cNvSpPr/>
          <p:nvPr/>
        </p:nvSpPr>
        <p:spPr>
          <a:xfrm>
            <a:off x="9479280" y="3034665"/>
            <a:ext cx="1657350" cy="7086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DE" sz="2400"/>
              <a:t>Lampe</a:t>
            </a:r>
          </a:p>
        </p:txBody>
      </p:sp>
      <p:cxnSp>
        <p:nvCxnSpPr>
          <p:cNvPr id="6" name="Gerade Verbindung mit Pfeil 5">
            <a:extLst>
              <a:ext uri="{FF2B5EF4-FFF2-40B4-BE49-F238E27FC236}">
                <a16:creationId xmlns:a16="http://schemas.microsoft.com/office/drawing/2014/main" id="{931DFCE0-391B-438D-ABB5-83CCFEAE00E4}"/>
              </a:ext>
            </a:extLst>
          </p:cNvPr>
          <p:cNvCxnSpPr>
            <a:cxnSpLocks/>
          </p:cNvCxnSpPr>
          <p:nvPr/>
        </p:nvCxnSpPr>
        <p:spPr>
          <a:xfrm>
            <a:off x="8489046" y="4539533"/>
            <a:ext cx="1885978" cy="778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98D64673-737E-2447-B7AC-C0A3371D459E}"/>
              </a:ext>
            </a:extLst>
          </p:cNvPr>
          <p:cNvSpPr txBox="1"/>
          <p:nvPr/>
        </p:nvSpPr>
        <p:spPr>
          <a:xfrm>
            <a:off x="2689973" y="3526155"/>
            <a:ext cx="1059906" cy="258532"/>
          </a:xfrm>
          <a:prstGeom prst="rect">
            <a:avLst/>
          </a:prstGeom>
          <a:noFill/>
        </p:spPr>
        <p:txBody>
          <a:bodyPr wrap="square" rtlCol="0">
            <a:spAutoFit/>
          </a:bodyPr>
          <a:lstStyle/>
          <a:p>
            <a:pPr>
              <a:lnSpc>
                <a:spcPct val="90000"/>
              </a:lnSpc>
            </a:pPr>
            <a:r>
              <a:rPr lang="de-DE" sz="1200"/>
              <a:t>Referenziert</a:t>
            </a:r>
          </a:p>
        </p:txBody>
      </p:sp>
      <p:cxnSp>
        <p:nvCxnSpPr>
          <p:cNvPr id="9" name="Gerade Verbindung mit Pfeil 8">
            <a:extLst>
              <a:ext uri="{FF2B5EF4-FFF2-40B4-BE49-F238E27FC236}">
                <a16:creationId xmlns:a16="http://schemas.microsoft.com/office/drawing/2014/main" id="{DED658D0-73C6-4EDF-815E-90B0B63DB74D}"/>
              </a:ext>
            </a:extLst>
          </p:cNvPr>
          <p:cNvCxnSpPr>
            <a:cxnSpLocks/>
          </p:cNvCxnSpPr>
          <p:nvPr/>
        </p:nvCxnSpPr>
        <p:spPr>
          <a:xfrm flipH="1">
            <a:off x="10372448" y="3775041"/>
            <a:ext cx="1108" cy="797706"/>
          </a:xfrm>
          <a:prstGeom prst="straightConnector1">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BC902F1E-5189-1C42-8028-A3704B63DD0C}"/>
              </a:ext>
            </a:extLst>
          </p:cNvPr>
          <p:cNvSpPr txBox="1"/>
          <p:nvPr/>
        </p:nvSpPr>
        <p:spPr>
          <a:xfrm>
            <a:off x="8660969" y="4307220"/>
            <a:ext cx="853468" cy="267509"/>
          </a:xfrm>
          <a:prstGeom prst="rect">
            <a:avLst/>
          </a:prstGeom>
          <a:noFill/>
        </p:spPr>
        <p:txBody>
          <a:bodyPr wrap="square" rtlCol="0" anchor="t">
            <a:spAutoFit/>
          </a:bodyPr>
          <a:lstStyle/>
          <a:p>
            <a:pPr>
              <a:lnSpc>
                <a:spcPct val="90000"/>
              </a:lnSpc>
            </a:pPr>
            <a:r>
              <a:rPr lang="de-DE" sz="1200"/>
              <a:t>Erbt von</a:t>
            </a:r>
          </a:p>
        </p:txBody>
      </p:sp>
      <p:cxnSp>
        <p:nvCxnSpPr>
          <p:cNvPr id="23" name="Gerade Verbindung mit Pfeil 22">
            <a:extLst>
              <a:ext uri="{FF2B5EF4-FFF2-40B4-BE49-F238E27FC236}">
                <a16:creationId xmlns:a16="http://schemas.microsoft.com/office/drawing/2014/main" id="{632F1D18-864E-0B42-8505-1BCC0CC6A635}"/>
              </a:ext>
            </a:extLst>
          </p:cNvPr>
          <p:cNvCxnSpPr>
            <a:cxnSpLocks/>
          </p:cNvCxnSpPr>
          <p:nvPr/>
        </p:nvCxnSpPr>
        <p:spPr>
          <a:xfrm>
            <a:off x="7272337" y="3751103"/>
            <a:ext cx="0" cy="357982"/>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F73AF38B-1C7E-F542-95B2-B0EF233A1BE8}"/>
              </a:ext>
            </a:extLst>
          </p:cNvPr>
          <p:cNvSpPr txBox="1"/>
          <p:nvPr/>
        </p:nvSpPr>
        <p:spPr>
          <a:xfrm>
            <a:off x="7351534" y="3819443"/>
            <a:ext cx="1059906" cy="258532"/>
          </a:xfrm>
          <a:prstGeom prst="rect">
            <a:avLst/>
          </a:prstGeom>
          <a:noFill/>
        </p:spPr>
        <p:txBody>
          <a:bodyPr wrap="square" rtlCol="0">
            <a:spAutoFit/>
          </a:bodyPr>
          <a:lstStyle/>
          <a:p>
            <a:pPr>
              <a:lnSpc>
                <a:spcPct val="90000"/>
              </a:lnSpc>
            </a:pPr>
            <a:r>
              <a:rPr lang="de-DE" sz="1200"/>
              <a:t>Definiert</a:t>
            </a:r>
          </a:p>
        </p:txBody>
      </p:sp>
    </p:spTree>
    <p:extLst>
      <p:ext uri="{BB962C8B-B14F-4D97-AF65-F5344CB8AC3E}">
        <p14:creationId xmlns:p14="http://schemas.microsoft.com/office/powerpoint/2010/main" val="10898837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A89DF4-C537-4E05-B858-25D6CF926F1B}"/>
              </a:ext>
            </a:extLst>
          </p:cNvPr>
          <p:cNvSpPr>
            <a:spLocks noGrp="1"/>
          </p:cNvSpPr>
          <p:nvPr>
            <p:ph type="title"/>
          </p:nvPr>
        </p:nvSpPr>
        <p:spPr>
          <a:xfrm>
            <a:off x="974525" y="112217"/>
            <a:ext cx="4511867" cy="688235"/>
          </a:xfrm>
        </p:spPr>
        <p:txBody>
          <a:bodyPr/>
          <a:lstStyle/>
          <a:p>
            <a:r>
              <a:rPr lang="de-DE">
                <a:ea typeface="+mj-lt"/>
                <a:cs typeface="+mj-lt"/>
              </a:rPr>
              <a:t>POSITIV-BEISPIEL</a:t>
            </a:r>
            <a:endParaRPr lang="de-DE"/>
          </a:p>
        </p:txBody>
      </p:sp>
      <p:sp>
        <p:nvSpPr>
          <p:cNvPr id="4" name="Inhaltsplatzhalter 3">
            <a:extLst>
              <a:ext uri="{FF2B5EF4-FFF2-40B4-BE49-F238E27FC236}">
                <a16:creationId xmlns:a16="http://schemas.microsoft.com/office/drawing/2014/main" id="{93091011-1A3D-4C17-96F5-4487EFF634F8}"/>
              </a:ext>
            </a:extLst>
          </p:cNvPr>
          <p:cNvSpPr>
            <a:spLocks noGrp="1"/>
          </p:cNvSpPr>
          <p:nvPr>
            <p:ph sz="half" idx="2"/>
          </p:nvPr>
        </p:nvSpPr>
        <p:spPr>
          <a:xfrm>
            <a:off x="7033080" y="1248122"/>
            <a:ext cx="5057354" cy="3878451"/>
          </a:xfrm>
        </p:spPr>
        <p:txBody>
          <a:bodyPr vert="horz" lIns="91440" tIns="45720" rIns="91440" bIns="45720" rtlCol="0" anchor="t">
            <a:normAutofit/>
          </a:bodyPr>
          <a:lstStyle/>
          <a:p>
            <a:endParaRPr lang="de-DE"/>
          </a:p>
          <a:p>
            <a:endParaRPr lang="de-DE"/>
          </a:p>
        </p:txBody>
      </p:sp>
      <p:sp>
        <p:nvSpPr>
          <p:cNvPr id="5" name="Rechteck 4">
            <a:extLst>
              <a:ext uri="{FF2B5EF4-FFF2-40B4-BE49-F238E27FC236}">
                <a16:creationId xmlns:a16="http://schemas.microsoft.com/office/drawing/2014/main" id="{C91BFEBE-37A4-C445-9E0C-E58AB68B9CE2}"/>
              </a:ext>
            </a:extLst>
          </p:cNvPr>
          <p:cNvSpPr/>
          <p:nvPr/>
        </p:nvSpPr>
        <p:spPr>
          <a:xfrm>
            <a:off x="552221" y="2666713"/>
            <a:ext cx="5542191" cy="3739485"/>
          </a:xfrm>
          <a:prstGeom prst="rect">
            <a:avLst/>
          </a:prstGeom>
        </p:spPr>
        <p:style>
          <a:lnRef idx="2">
            <a:schemeClr val="dk1"/>
          </a:lnRef>
          <a:fillRef idx="1">
            <a:schemeClr val="lt1"/>
          </a:fillRef>
          <a:effectRef idx="0">
            <a:schemeClr val="dk1"/>
          </a:effectRef>
          <a:fontRef idx="minor">
            <a:schemeClr val="dk1"/>
          </a:fontRef>
        </p:style>
        <p:txBody>
          <a:bodyPr wrap="square" anchor="t">
            <a:spAutoFit/>
          </a:bodyPr>
          <a:lstStyle/>
          <a:p>
            <a:r>
              <a:rPr lang="de-DE" err="1">
                <a:solidFill>
                  <a:srgbClr val="CC7832"/>
                </a:solidFill>
              </a:rPr>
              <a:t>class</a:t>
            </a:r>
            <a:r>
              <a:rPr lang="de-DE">
                <a:solidFill>
                  <a:srgbClr val="CC7832"/>
                </a:solidFill>
              </a:rPr>
              <a:t> </a:t>
            </a:r>
            <a:r>
              <a:rPr lang="de-DE"/>
              <a:t>Lampe(</a:t>
            </a:r>
            <a:r>
              <a:rPr lang="de-DE" err="1"/>
              <a:t>SchalterClient</a:t>
            </a:r>
            <a:r>
              <a:rPr lang="de-DE"/>
              <a:t>):</a:t>
            </a:r>
            <a:br>
              <a:rPr lang="de-DE"/>
            </a:br>
            <a:r>
              <a:rPr lang="de-DE"/>
              <a:t>    leuchtet = </a:t>
            </a:r>
            <a:r>
              <a:rPr lang="de-DE" err="1">
                <a:solidFill>
                  <a:srgbClr val="CC7832"/>
                </a:solidFill>
              </a:rPr>
              <a:t>False</a:t>
            </a:r>
            <a:br>
              <a:rPr lang="de-DE"/>
            </a:br>
            <a:endParaRPr lang="de-DE">
              <a:solidFill>
                <a:srgbClr val="CC7832"/>
              </a:solidFill>
            </a:endParaRPr>
          </a:p>
          <a:p>
            <a:br>
              <a:rPr lang="de-DE"/>
            </a:br>
            <a:r>
              <a:rPr lang="de-DE">
                <a:solidFill>
                  <a:srgbClr val="CC7832"/>
                </a:solidFill>
              </a:rPr>
              <a:t>    </a:t>
            </a:r>
            <a:r>
              <a:rPr lang="de-DE" err="1">
                <a:solidFill>
                  <a:srgbClr val="CC7832"/>
                </a:solidFill>
              </a:rPr>
              <a:t>def</a:t>
            </a:r>
            <a:r>
              <a:rPr lang="de-DE">
                <a:solidFill>
                  <a:srgbClr val="CC7832"/>
                </a:solidFill>
              </a:rPr>
              <a:t> </a:t>
            </a:r>
            <a:r>
              <a:rPr lang="de-DE">
                <a:solidFill>
                  <a:schemeClr val="tx2">
                    <a:lumMod val="85000"/>
                    <a:lumOff val="15000"/>
                  </a:schemeClr>
                </a:solidFill>
              </a:rPr>
              <a:t>anschalten</a:t>
            </a:r>
            <a:r>
              <a:rPr lang="de-DE"/>
              <a:t>(</a:t>
            </a:r>
            <a:r>
              <a:rPr lang="de-DE" err="1">
                <a:solidFill>
                  <a:srgbClr val="94558D"/>
                </a:solidFill>
              </a:rPr>
              <a:t>self</a:t>
            </a:r>
            <a:r>
              <a:rPr lang="de-DE"/>
              <a:t>):</a:t>
            </a:r>
            <a:br>
              <a:rPr lang="de-DE"/>
            </a:br>
            <a:r>
              <a:rPr lang="de-DE"/>
              <a:t>        leuchtet = </a:t>
            </a:r>
            <a:r>
              <a:rPr lang="de-DE">
                <a:solidFill>
                  <a:srgbClr val="CC7832"/>
                </a:solidFill>
              </a:rPr>
              <a:t>True</a:t>
            </a:r>
            <a:br>
              <a:rPr lang="de-DE"/>
            </a:br>
            <a:r>
              <a:rPr lang="de-DE">
                <a:solidFill>
                  <a:srgbClr val="CC7832"/>
                </a:solidFill>
              </a:rPr>
              <a:t>        </a:t>
            </a:r>
            <a:r>
              <a:rPr lang="de-DE" err="1">
                <a:solidFill>
                  <a:srgbClr val="8888C6"/>
                </a:solidFill>
              </a:rPr>
              <a:t>print</a:t>
            </a:r>
            <a:r>
              <a:rPr lang="de-DE"/>
              <a:t>(</a:t>
            </a:r>
            <a:r>
              <a:rPr lang="de-DE">
                <a:solidFill>
                  <a:srgbClr val="6A8759"/>
                </a:solidFill>
              </a:rPr>
              <a:t>"Angeschaltet! Leuchtet = "</a:t>
            </a:r>
            <a:r>
              <a:rPr lang="de-DE">
                <a:solidFill>
                  <a:srgbClr val="CC7832"/>
                </a:solidFill>
              </a:rPr>
              <a:t>, </a:t>
            </a:r>
            <a:r>
              <a:rPr lang="de-DE"/>
              <a:t>leuchtet)</a:t>
            </a:r>
            <a:br>
              <a:rPr lang="de-DE"/>
            </a:br>
            <a:endParaRPr lang="de-DE"/>
          </a:p>
          <a:p>
            <a:br>
              <a:rPr lang="de-DE"/>
            </a:br>
            <a:r>
              <a:rPr lang="de-DE"/>
              <a:t>    </a:t>
            </a:r>
            <a:r>
              <a:rPr lang="de-DE" err="1">
                <a:solidFill>
                  <a:srgbClr val="CC7832"/>
                </a:solidFill>
              </a:rPr>
              <a:t>def</a:t>
            </a:r>
            <a:r>
              <a:rPr lang="de-DE">
                <a:solidFill>
                  <a:srgbClr val="CC7832"/>
                </a:solidFill>
              </a:rPr>
              <a:t> </a:t>
            </a:r>
            <a:r>
              <a:rPr lang="de-DE">
                <a:solidFill>
                  <a:schemeClr val="tx2">
                    <a:lumMod val="85000"/>
                    <a:lumOff val="15000"/>
                  </a:schemeClr>
                </a:solidFill>
              </a:rPr>
              <a:t>ausschalten</a:t>
            </a:r>
            <a:r>
              <a:rPr lang="de-DE"/>
              <a:t>(</a:t>
            </a:r>
            <a:r>
              <a:rPr lang="de-DE" err="1">
                <a:solidFill>
                  <a:srgbClr val="94558D"/>
                </a:solidFill>
              </a:rPr>
              <a:t>self</a:t>
            </a:r>
            <a:r>
              <a:rPr lang="de-DE"/>
              <a:t>):</a:t>
            </a:r>
            <a:br>
              <a:rPr lang="de-DE"/>
            </a:br>
            <a:r>
              <a:rPr lang="de-DE"/>
              <a:t>        leuchtet = </a:t>
            </a:r>
            <a:r>
              <a:rPr lang="de-DE" err="1">
                <a:solidFill>
                  <a:srgbClr val="CC7832"/>
                </a:solidFill>
              </a:rPr>
              <a:t>False</a:t>
            </a:r>
            <a:br>
              <a:rPr lang="de-DE"/>
            </a:br>
            <a:r>
              <a:rPr lang="de-DE">
                <a:solidFill>
                  <a:srgbClr val="CC7832"/>
                </a:solidFill>
              </a:rPr>
              <a:t>        </a:t>
            </a:r>
            <a:r>
              <a:rPr lang="de-DE" err="1">
                <a:solidFill>
                  <a:srgbClr val="8888C6"/>
                </a:solidFill>
              </a:rPr>
              <a:t>print</a:t>
            </a:r>
            <a:r>
              <a:rPr lang="de-DE"/>
              <a:t>(</a:t>
            </a:r>
            <a:r>
              <a:rPr lang="de-DE">
                <a:solidFill>
                  <a:srgbClr val="6A8759"/>
                </a:solidFill>
              </a:rPr>
              <a:t>"Ausgeschaltet! Leuchtet = "</a:t>
            </a:r>
            <a:r>
              <a:rPr lang="de-DE">
                <a:solidFill>
                  <a:srgbClr val="CC7832"/>
                </a:solidFill>
              </a:rPr>
              <a:t>, </a:t>
            </a:r>
            <a:r>
              <a:rPr lang="de-DE"/>
              <a:t>leuchtet)</a:t>
            </a:r>
          </a:p>
          <a:p>
            <a:endParaRPr lang="de-DE"/>
          </a:p>
          <a:p>
            <a:endParaRPr lang="de-DE" sz="300"/>
          </a:p>
        </p:txBody>
      </p:sp>
      <p:sp>
        <p:nvSpPr>
          <p:cNvPr id="6" name="Textfeld 5">
            <a:extLst>
              <a:ext uri="{FF2B5EF4-FFF2-40B4-BE49-F238E27FC236}">
                <a16:creationId xmlns:a16="http://schemas.microsoft.com/office/drawing/2014/main" id="{F2BF19FB-0F63-40CF-A0F3-BE42580D5BA6}"/>
              </a:ext>
            </a:extLst>
          </p:cNvPr>
          <p:cNvSpPr txBox="1"/>
          <p:nvPr/>
        </p:nvSpPr>
        <p:spPr>
          <a:xfrm>
            <a:off x="6358255" y="2666713"/>
            <a:ext cx="5014133" cy="374871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err="1">
                <a:solidFill>
                  <a:srgbClr val="CC7832"/>
                </a:solidFill>
                <a:ea typeface="+mn-lt"/>
                <a:cs typeface="+mn-lt"/>
              </a:rPr>
              <a:t>class</a:t>
            </a:r>
            <a:r>
              <a:rPr lang="de-DE">
                <a:solidFill>
                  <a:srgbClr val="CC7832"/>
                </a:solidFill>
                <a:ea typeface="+mn-lt"/>
                <a:cs typeface="+mn-lt"/>
              </a:rPr>
              <a:t> </a:t>
            </a:r>
            <a:r>
              <a:rPr lang="de-DE">
                <a:ea typeface="+mn-lt"/>
                <a:cs typeface="+mn-lt"/>
              </a:rPr>
              <a:t>Schalter:</a:t>
            </a:r>
            <a:br>
              <a:rPr lang="de-DE">
                <a:ea typeface="+mn-lt"/>
                <a:cs typeface="+mn-lt"/>
              </a:rPr>
            </a:br>
            <a:br>
              <a:rPr lang="de-DE">
                <a:ea typeface="+mn-lt"/>
                <a:cs typeface="+mn-lt"/>
              </a:rPr>
            </a:br>
            <a:r>
              <a:rPr lang="de-DE">
                <a:ea typeface="+mn-lt"/>
                <a:cs typeface="+mn-lt"/>
              </a:rPr>
              <a:t>    </a:t>
            </a:r>
            <a:r>
              <a:rPr lang="de-DE" err="1">
                <a:solidFill>
                  <a:srgbClr val="CC7832"/>
                </a:solidFill>
                <a:ea typeface="+mn-lt"/>
                <a:cs typeface="+mn-lt"/>
              </a:rPr>
              <a:t>def</a:t>
            </a:r>
            <a:r>
              <a:rPr lang="de-DE">
                <a:solidFill>
                  <a:srgbClr val="CC7832"/>
                </a:solidFill>
                <a:ea typeface="+mn-lt"/>
                <a:cs typeface="+mn-lt"/>
              </a:rPr>
              <a:t> </a:t>
            </a:r>
            <a:r>
              <a:rPr lang="de-DE">
                <a:solidFill>
                  <a:srgbClr val="B200B2"/>
                </a:solidFill>
                <a:ea typeface="+mn-lt"/>
                <a:cs typeface="+mn-lt"/>
              </a:rPr>
              <a:t>__</a:t>
            </a:r>
            <a:r>
              <a:rPr lang="de-DE" err="1">
                <a:solidFill>
                  <a:srgbClr val="B200B2"/>
                </a:solidFill>
                <a:ea typeface="+mn-lt"/>
                <a:cs typeface="+mn-lt"/>
              </a:rPr>
              <a:t>init</a:t>
            </a:r>
            <a:r>
              <a:rPr lang="de-DE">
                <a:solidFill>
                  <a:srgbClr val="B200B2"/>
                </a:solidFill>
                <a:ea typeface="+mn-lt"/>
                <a:cs typeface="+mn-lt"/>
              </a:rPr>
              <a:t>__</a:t>
            </a:r>
            <a:r>
              <a:rPr lang="de-DE">
                <a:ea typeface="+mn-lt"/>
                <a:cs typeface="+mn-lt"/>
              </a:rPr>
              <a:t>(</a:t>
            </a:r>
            <a:r>
              <a:rPr lang="de-DE" err="1">
                <a:solidFill>
                  <a:srgbClr val="94558D"/>
                </a:solidFill>
                <a:ea typeface="+mn-lt"/>
                <a:cs typeface="+mn-lt"/>
              </a:rPr>
              <a:t>self</a:t>
            </a:r>
            <a:r>
              <a:rPr lang="de-DE">
                <a:solidFill>
                  <a:srgbClr val="CC7832"/>
                </a:solidFill>
                <a:ea typeface="+mn-lt"/>
                <a:cs typeface="+mn-lt"/>
              </a:rPr>
              <a:t>, </a:t>
            </a:r>
            <a:r>
              <a:rPr lang="de-DE" err="1">
                <a:ea typeface="+mn-lt"/>
                <a:cs typeface="+mn-lt"/>
              </a:rPr>
              <a:t>schalterClient</a:t>
            </a:r>
            <a:r>
              <a:rPr lang="de-DE">
                <a:ea typeface="+mn-lt"/>
                <a:cs typeface="+mn-lt"/>
              </a:rPr>
              <a:t>):</a:t>
            </a:r>
            <a:br>
              <a:rPr lang="de-DE">
                <a:ea typeface="+mn-lt"/>
                <a:cs typeface="+mn-lt"/>
              </a:rPr>
            </a:br>
            <a:r>
              <a:rPr lang="de-DE">
                <a:ea typeface="+mn-lt"/>
                <a:cs typeface="+mn-lt"/>
              </a:rPr>
              <a:t>        </a:t>
            </a:r>
            <a:r>
              <a:rPr lang="de-DE" err="1">
                <a:solidFill>
                  <a:srgbClr val="94558D"/>
                </a:solidFill>
                <a:ea typeface="+mn-lt"/>
                <a:cs typeface="+mn-lt"/>
              </a:rPr>
              <a:t>self</a:t>
            </a:r>
            <a:r>
              <a:rPr lang="de-DE" err="1">
                <a:ea typeface="+mn-lt"/>
                <a:cs typeface="+mn-lt"/>
              </a:rPr>
              <a:t>.client</a:t>
            </a:r>
            <a:r>
              <a:rPr lang="de-DE">
                <a:ea typeface="+mn-lt"/>
                <a:cs typeface="+mn-lt"/>
              </a:rPr>
              <a:t> = </a:t>
            </a:r>
            <a:r>
              <a:rPr lang="de-DE" err="1">
                <a:ea typeface="+mn-lt"/>
                <a:cs typeface="+mn-lt"/>
              </a:rPr>
              <a:t>schalterClient</a:t>
            </a:r>
            <a:br>
              <a:rPr lang="de-DE">
                <a:ea typeface="+mn-lt"/>
                <a:cs typeface="+mn-lt"/>
              </a:rPr>
            </a:br>
            <a:r>
              <a:rPr lang="de-DE">
                <a:ea typeface="+mn-lt"/>
                <a:cs typeface="+mn-lt"/>
              </a:rPr>
              <a:t>        </a:t>
            </a:r>
            <a:r>
              <a:rPr lang="de-DE" err="1">
                <a:solidFill>
                  <a:srgbClr val="94558D"/>
                </a:solidFill>
                <a:ea typeface="+mn-lt"/>
                <a:cs typeface="+mn-lt"/>
              </a:rPr>
              <a:t>self</a:t>
            </a:r>
            <a:r>
              <a:rPr lang="de-DE" err="1">
                <a:ea typeface="+mn-lt"/>
                <a:cs typeface="+mn-lt"/>
              </a:rPr>
              <a:t>.gedrueckt</a:t>
            </a:r>
            <a:r>
              <a:rPr lang="de-DE">
                <a:ea typeface="+mn-lt"/>
                <a:cs typeface="+mn-lt"/>
              </a:rPr>
              <a:t> = </a:t>
            </a:r>
            <a:r>
              <a:rPr lang="de-DE" err="1">
                <a:solidFill>
                  <a:srgbClr val="CC7832"/>
                </a:solidFill>
                <a:ea typeface="+mn-lt"/>
                <a:cs typeface="+mn-lt"/>
              </a:rPr>
              <a:t>False</a:t>
            </a:r>
            <a:br>
              <a:rPr lang="de-DE">
                <a:ea typeface="+mn-lt"/>
                <a:cs typeface="+mn-lt"/>
              </a:rPr>
            </a:br>
            <a:br>
              <a:rPr lang="de-DE">
                <a:ea typeface="+mn-lt"/>
                <a:cs typeface="+mn-lt"/>
              </a:rPr>
            </a:br>
            <a:r>
              <a:rPr lang="de-DE">
                <a:solidFill>
                  <a:srgbClr val="CC7832"/>
                </a:solidFill>
                <a:ea typeface="+mn-lt"/>
                <a:cs typeface="+mn-lt"/>
              </a:rPr>
              <a:t>    </a:t>
            </a:r>
            <a:r>
              <a:rPr lang="de-DE" err="1">
                <a:solidFill>
                  <a:srgbClr val="CC7832"/>
                </a:solidFill>
                <a:ea typeface="+mn-lt"/>
                <a:cs typeface="+mn-lt"/>
              </a:rPr>
              <a:t>def</a:t>
            </a:r>
            <a:r>
              <a:rPr lang="de-DE">
                <a:solidFill>
                  <a:srgbClr val="CC7832"/>
                </a:solidFill>
                <a:ea typeface="+mn-lt"/>
                <a:cs typeface="+mn-lt"/>
              </a:rPr>
              <a:t> </a:t>
            </a:r>
            <a:r>
              <a:rPr lang="de-DE" err="1">
                <a:solidFill>
                  <a:schemeClr val="tx2">
                    <a:lumMod val="85000"/>
                    <a:lumOff val="15000"/>
                  </a:schemeClr>
                </a:solidFill>
                <a:ea typeface="+mn-lt"/>
                <a:cs typeface="+mn-lt"/>
              </a:rPr>
              <a:t>drueckeSchalter</a:t>
            </a:r>
            <a:r>
              <a:rPr lang="de-DE">
                <a:ea typeface="+mn-lt"/>
                <a:cs typeface="+mn-lt"/>
              </a:rPr>
              <a:t>(</a:t>
            </a:r>
            <a:r>
              <a:rPr lang="de-DE" err="1">
                <a:solidFill>
                  <a:srgbClr val="94558D"/>
                </a:solidFill>
                <a:ea typeface="+mn-lt"/>
                <a:cs typeface="+mn-lt"/>
              </a:rPr>
              <a:t>self</a:t>
            </a:r>
            <a:r>
              <a:rPr lang="de-DE">
                <a:ea typeface="+mn-lt"/>
                <a:cs typeface="+mn-lt"/>
              </a:rPr>
              <a:t>):</a:t>
            </a:r>
            <a:br>
              <a:rPr lang="de-DE">
                <a:ea typeface="+mn-lt"/>
                <a:cs typeface="+mn-lt"/>
              </a:rPr>
            </a:br>
            <a:r>
              <a:rPr lang="de-DE">
                <a:ea typeface="+mn-lt"/>
                <a:cs typeface="+mn-lt"/>
              </a:rPr>
              <a:t>        </a:t>
            </a:r>
            <a:r>
              <a:rPr lang="de-DE" err="1">
                <a:solidFill>
                  <a:srgbClr val="94558D"/>
                </a:solidFill>
                <a:ea typeface="+mn-lt"/>
                <a:cs typeface="+mn-lt"/>
              </a:rPr>
              <a:t>self</a:t>
            </a:r>
            <a:r>
              <a:rPr lang="de-DE" err="1">
                <a:ea typeface="+mn-lt"/>
                <a:cs typeface="+mn-lt"/>
              </a:rPr>
              <a:t>.gedrueckt</a:t>
            </a:r>
            <a:r>
              <a:rPr lang="de-DE">
                <a:ea typeface="+mn-lt"/>
                <a:cs typeface="+mn-lt"/>
              </a:rPr>
              <a:t> = </a:t>
            </a:r>
            <a:r>
              <a:rPr lang="de-DE">
                <a:solidFill>
                  <a:srgbClr val="CC7832"/>
                </a:solidFill>
                <a:ea typeface="+mn-lt"/>
                <a:cs typeface="+mn-lt"/>
              </a:rPr>
              <a:t>not </a:t>
            </a:r>
            <a:r>
              <a:rPr lang="de-DE" err="1">
                <a:solidFill>
                  <a:srgbClr val="94558D"/>
                </a:solidFill>
                <a:ea typeface="+mn-lt"/>
                <a:cs typeface="+mn-lt"/>
              </a:rPr>
              <a:t>self</a:t>
            </a:r>
            <a:r>
              <a:rPr lang="de-DE" err="1">
                <a:ea typeface="+mn-lt"/>
                <a:cs typeface="+mn-lt"/>
              </a:rPr>
              <a:t>.gedrueckt</a:t>
            </a:r>
            <a:br>
              <a:rPr lang="de-DE">
                <a:ea typeface="+mn-lt"/>
                <a:cs typeface="+mn-lt"/>
              </a:rPr>
            </a:br>
            <a:r>
              <a:rPr lang="de-DE">
                <a:ea typeface="+mn-lt"/>
                <a:cs typeface="+mn-lt"/>
              </a:rPr>
              <a:t>        </a:t>
            </a:r>
            <a:r>
              <a:rPr lang="de-DE" err="1">
                <a:solidFill>
                  <a:srgbClr val="CC7832"/>
                </a:solidFill>
                <a:ea typeface="+mn-lt"/>
                <a:cs typeface="+mn-lt"/>
              </a:rPr>
              <a:t>if</a:t>
            </a:r>
            <a:r>
              <a:rPr lang="de-DE">
                <a:ea typeface="+mn-lt"/>
                <a:cs typeface="+mn-lt"/>
              </a:rPr>
              <a:t>(</a:t>
            </a:r>
            <a:r>
              <a:rPr lang="de-DE" err="1">
                <a:solidFill>
                  <a:srgbClr val="94558D"/>
                </a:solidFill>
                <a:ea typeface="+mn-lt"/>
                <a:cs typeface="+mn-lt"/>
              </a:rPr>
              <a:t>self</a:t>
            </a:r>
            <a:r>
              <a:rPr lang="de-DE" err="1">
                <a:ea typeface="+mn-lt"/>
                <a:cs typeface="+mn-lt"/>
              </a:rPr>
              <a:t>.gedrueckt</a:t>
            </a:r>
            <a:r>
              <a:rPr lang="de-DE">
                <a:ea typeface="+mn-lt"/>
                <a:cs typeface="+mn-lt"/>
              </a:rPr>
              <a:t>):</a:t>
            </a:r>
            <a:br>
              <a:rPr lang="de-DE">
                <a:ea typeface="+mn-lt"/>
                <a:cs typeface="+mn-lt"/>
              </a:rPr>
            </a:br>
            <a:r>
              <a:rPr lang="de-DE">
                <a:ea typeface="+mn-lt"/>
                <a:cs typeface="+mn-lt"/>
              </a:rPr>
              <a:t>            </a:t>
            </a:r>
            <a:r>
              <a:rPr lang="de-DE" err="1">
                <a:solidFill>
                  <a:srgbClr val="94558D"/>
                </a:solidFill>
                <a:ea typeface="+mn-lt"/>
                <a:cs typeface="+mn-lt"/>
              </a:rPr>
              <a:t>self</a:t>
            </a:r>
            <a:r>
              <a:rPr lang="de-DE" err="1">
                <a:ea typeface="+mn-lt"/>
                <a:cs typeface="+mn-lt"/>
              </a:rPr>
              <a:t>.client.anschalten</a:t>
            </a:r>
            <a:r>
              <a:rPr lang="de-DE">
                <a:ea typeface="+mn-lt"/>
                <a:cs typeface="+mn-lt"/>
              </a:rPr>
              <a:t>()</a:t>
            </a:r>
            <a:br>
              <a:rPr lang="de-DE">
                <a:ea typeface="+mn-lt"/>
                <a:cs typeface="+mn-lt"/>
              </a:rPr>
            </a:br>
            <a:r>
              <a:rPr lang="de-DE">
                <a:ea typeface="+mn-lt"/>
                <a:cs typeface="+mn-lt"/>
              </a:rPr>
              <a:t>        </a:t>
            </a:r>
            <a:r>
              <a:rPr lang="de-DE" err="1">
                <a:solidFill>
                  <a:srgbClr val="CC7832"/>
                </a:solidFill>
                <a:ea typeface="+mn-lt"/>
                <a:cs typeface="+mn-lt"/>
              </a:rPr>
              <a:t>else</a:t>
            </a:r>
            <a:r>
              <a:rPr lang="de-DE">
                <a:ea typeface="+mn-lt"/>
                <a:cs typeface="+mn-lt"/>
              </a:rPr>
              <a:t>:</a:t>
            </a:r>
            <a:br>
              <a:rPr lang="de-DE">
                <a:ea typeface="+mn-lt"/>
                <a:cs typeface="+mn-lt"/>
              </a:rPr>
            </a:br>
            <a:r>
              <a:rPr lang="de-DE">
                <a:ea typeface="+mn-lt"/>
                <a:cs typeface="+mn-lt"/>
              </a:rPr>
              <a:t>            </a:t>
            </a:r>
            <a:r>
              <a:rPr lang="de-DE" err="1">
                <a:solidFill>
                  <a:srgbClr val="94558D"/>
                </a:solidFill>
                <a:ea typeface="+mn-lt"/>
                <a:cs typeface="+mn-lt"/>
              </a:rPr>
              <a:t>self</a:t>
            </a:r>
            <a:r>
              <a:rPr lang="de-DE" err="1">
                <a:ea typeface="+mn-lt"/>
                <a:cs typeface="+mn-lt"/>
              </a:rPr>
              <a:t>.client.ausschalten</a:t>
            </a:r>
            <a:r>
              <a:rPr lang="de-DE">
                <a:ea typeface="+mn-lt"/>
                <a:cs typeface="+mn-lt"/>
              </a:rPr>
              <a:t>()</a:t>
            </a:r>
          </a:p>
          <a:p>
            <a:pPr>
              <a:lnSpc>
                <a:spcPct val="90000"/>
              </a:lnSpc>
            </a:pPr>
            <a:endParaRPr lang="de-DE" sz="2400">
              <a:ea typeface="+mn-lt"/>
              <a:cs typeface="+mn-lt"/>
            </a:endParaRPr>
          </a:p>
        </p:txBody>
      </p:sp>
      <p:sp>
        <p:nvSpPr>
          <p:cNvPr id="8" name="Rechteck 7">
            <a:extLst>
              <a:ext uri="{FF2B5EF4-FFF2-40B4-BE49-F238E27FC236}">
                <a16:creationId xmlns:a16="http://schemas.microsoft.com/office/drawing/2014/main" id="{ECBB0755-B79E-B944-98DD-A72C0F16D1DA}"/>
              </a:ext>
            </a:extLst>
          </p:cNvPr>
          <p:cNvSpPr/>
          <p:nvPr/>
        </p:nvSpPr>
        <p:spPr>
          <a:xfrm>
            <a:off x="4358432" y="792455"/>
            <a:ext cx="3678397"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de-DE" err="1">
                <a:solidFill>
                  <a:srgbClr val="CC7832"/>
                </a:solidFill>
              </a:rPr>
              <a:t>class</a:t>
            </a:r>
            <a:r>
              <a:rPr lang="de-DE">
                <a:solidFill>
                  <a:srgbClr val="CC7832"/>
                </a:solidFill>
              </a:rPr>
              <a:t> </a:t>
            </a:r>
            <a:r>
              <a:rPr lang="de-DE" err="1"/>
              <a:t>SchalterClient</a:t>
            </a:r>
            <a:r>
              <a:rPr lang="de-DE"/>
              <a:t>: </a:t>
            </a:r>
            <a:br>
              <a:rPr lang="de-DE"/>
            </a:br>
            <a:r>
              <a:rPr lang="de-DE"/>
              <a:t>    </a:t>
            </a:r>
            <a:r>
              <a:rPr lang="de-DE" err="1">
                <a:solidFill>
                  <a:srgbClr val="CC7832"/>
                </a:solidFill>
              </a:rPr>
              <a:t>def</a:t>
            </a:r>
            <a:r>
              <a:rPr lang="de-DE">
                <a:solidFill>
                  <a:srgbClr val="CC7832"/>
                </a:solidFill>
              </a:rPr>
              <a:t> </a:t>
            </a:r>
            <a:r>
              <a:rPr lang="de-DE">
                <a:solidFill>
                  <a:schemeClr val="tx2">
                    <a:lumMod val="85000"/>
                    <a:lumOff val="15000"/>
                  </a:schemeClr>
                </a:solidFill>
              </a:rPr>
              <a:t>anschalten</a:t>
            </a:r>
            <a:r>
              <a:rPr lang="de-DE"/>
              <a:t>(</a:t>
            </a:r>
            <a:r>
              <a:rPr lang="de-DE" err="1">
                <a:solidFill>
                  <a:srgbClr val="94558D"/>
                </a:solidFill>
              </a:rPr>
              <a:t>self</a:t>
            </a:r>
            <a:r>
              <a:rPr lang="de-DE"/>
              <a:t>): </a:t>
            </a:r>
            <a:br>
              <a:rPr lang="de-DE"/>
            </a:br>
            <a:r>
              <a:rPr lang="de-DE"/>
              <a:t>        </a:t>
            </a:r>
            <a:r>
              <a:rPr lang="de-DE" err="1">
                <a:solidFill>
                  <a:srgbClr val="CC7832"/>
                </a:solidFill>
              </a:rPr>
              <a:t>raise</a:t>
            </a:r>
            <a:r>
              <a:rPr lang="de-DE">
                <a:solidFill>
                  <a:srgbClr val="CC7832"/>
                </a:solidFill>
              </a:rPr>
              <a:t> </a:t>
            </a:r>
            <a:r>
              <a:rPr lang="de-DE" err="1">
                <a:solidFill>
                  <a:srgbClr val="8888C6"/>
                </a:solidFill>
              </a:rPr>
              <a:t>NotImplementedError</a:t>
            </a:r>
            <a:br>
              <a:rPr lang="de-DE"/>
            </a:br>
            <a:r>
              <a:rPr lang="de-DE">
                <a:solidFill>
                  <a:srgbClr val="8888C6"/>
                </a:solidFill>
              </a:rPr>
              <a:t>    </a:t>
            </a:r>
            <a:r>
              <a:rPr lang="de-DE" err="1">
                <a:solidFill>
                  <a:srgbClr val="CC7832"/>
                </a:solidFill>
              </a:rPr>
              <a:t>def</a:t>
            </a:r>
            <a:r>
              <a:rPr lang="de-DE">
                <a:solidFill>
                  <a:srgbClr val="CC7832"/>
                </a:solidFill>
              </a:rPr>
              <a:t> </a:t>
            </a:r>
            <a:r>
              <a:rPr lang="de-DE">
                <a:solidFill>
                  <a:schemeClr val="tx2">
                    <a:lumMod val="85000"/>
                    <a:lumOff val="15000"/>
                  </a:schemeClr>
                </a:solidFill>
              </a:rPr>
              <a:t>ausschalten</a:t>
            </a:r>
            <a:r>
              <a:rPr lang="de-DE"/>
              <a:t>(</a:t>
            </a:r>
            <a:r>
              <a:rPr lang="de-DE" err="1">
                <a:solidFill>
                  <a:srgbClr val="94558D"/>
                </a:solidFill>
              </a:rPr>
              <a:t>self</a:t>
            </a:r>
            <a:r>
              <a:rPr lang="de-DE"/>
              <a:t>):</a:t>
            </a:r>
            <a:br>
              <a:rPr lang="de-DE"/>
            </a:br>
            <a:r>
              <a:rPr lang="de-DE"/>
              <a:t>        </a:t>
            </a:r>
            <a:r>
              <a:rPr lang="de-DE" err="1">
                <a:solidFill>
                  <a:srgbClr val="CC7832"/>
                </a:solidFill>
              </a:rPr>
              <a:t>raise</a:t>
            </a:r>
            <a:r>
              <a:rPr lang="de-DE">
                <a:solidFill>
                  <a:srgbClr val="CC7832"/>
                </a:solidFill>
              </a:rPr>
              <a:t> </a:t>
            </a:r>
            <a:r>
              <a:rPr lang="de-DE" err="1">
                <a:solidFill>
                  <a:srgbClr val="8888C6"/>
                </a:solidFill>
              </a:rPr>
              <a:t>NotImplementedError</a:t>
            </a:r>
            <a:br>
              <a:rPr lang="de-DE"/>
            </a:br>
            <a:r>
              <a:rPr lang="de-DE">
                <a:solidFill>
                  <a:srgbClr val="8888C6"/>
                </a:solidFill>
              </a:rPr>
              <a:t>    </a:t>
            </a:r>
            <a:endParaRPr lang="de-DE"/>
          </a:p>
        </p:txBody>
      </p:sp>
      <p:cxnSp>
        <p:nvCxnSpPr>
          <p:cNvPr id="9" name="Gerade Verbindung mit Pfeil 8">
            <a:extLst>
              <a:ext uri="{FF2B5EF4-FFF2-40B4-BE49-F238E27FC236}">
                <a16:creationId xmlns:a16="http://schemas.microsoft.com/office/drawing/2014/main" id="{02BF392C-FC7A-0F45-92AD-41408005048D}"/>
              </a:ext>
            </a:extLst>
          </p:cNvPr>
          <p:cNvCxnSpPr>
            <a:cxnSpLocks/>
          </p:cNvCxnSpPr>
          <p:nvPr/>
        </p:nvCxnSpPr>
        <p:spPr>
          <a:xfrm flipV="1">
            <a:off x="2301282" y="1669618"/>
            <a:ext cx="1858351" cy="761241"/>
          </a:xfrm>
          <a:prstGeom prst="straightConnector1">
            <a:avLst/>
          </a:prstGeom>
          <a:ln w="76200">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1" name="Gerade Verbindung mit Pfeil 10">
            <a:extLst>
              <a:ext uri="{FF2B5EF4-FFF2-40B4-BE49-F238E27FC236}">
                <a16:creationId xmlns:a16="http://schemas.microsoft.com/office/drawing/2014/main" id="{09F6D57A-138B-BC4E-8E18-B373194A70DE}"/>
              </a:ext>
            </a:extLst>
          </p:cNvPr>
          <p:cNvCxnSpPr>
            <a:cxnSpLocks/>
          </p:cNvCxnSpPr>
          <p:nvPr/>
        </p:nvCxnSpPr>
        <p:spPr>
          <a:xfrm>
            <a:off x="8252300" y="1725465"/>
            <a:ext cx="1649346" cy="705394"/>
          </a:xfrm>
          <a:prstGeom prst="straightConnector1">
            <a:avLst/>
          </a:prstGeom>
          <a:ln w="76200">
            <a:headEnd type="triangl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033265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CFD0BE-B415-B540-8386-117234F4BA05}"/>
              </a:ext>
            </a:extLst>
          </p:cNvPr>
          <p:cNvSpPr>
            <a:spLocks noGrp="1"/>
          </p:cNvSpPr>
          <p:nvPr>
            <p:ph type="title"/>
          </p:nvPr>
        </p:nvSpPr>
        <p:spPr>
          <a:xfrm>
            <a:off x="1217612" y="3429000"/>
            <a:ext cx="9753600" cy="1325562"/>
          </a:xfrm>
        </p:spPr>
        <p:txBody>
          <a:bodyPr/>
          <a:lstStyle/>
          <a:p>
            <a:r>
              <a:rPr lang="de-DE"/>
              <a:t>Vielen Dank für Eure Aufmerksamkeit!</a:t>
            </a:r>
          </a:p>
        </p:txBody>
      </p:sp>
    </p:spTree>
    <p:extLst>
      <p:ext uri="{BB962C8B-B14F-4D97-AF65-F5344CB8AC3E}">
        <p14:creationId xmlns:p14="http://schemas.microsoft.com/office/powerpoint/2010/main" val="925732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Nordamerikanisches Festland 16: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15303660_TF02804879.potx" id="{26A21D56-3203-4B74-811C-A60410BF5408}" vid="{ED4E1B5F-9E8A-4605-B278-9954DCF22108}"/>
    </a:ext>
  </a:extLst>
</a:theme>
</file>

<file path=ppt/theme/theme2.xml><?xml version="1.0" encoding="utf-8"?>
<a:theme xmlns:a="http://schemas.openxmlformats.org/drawingml/2006/main" name="Office-Design">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Design">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Serie Weltkarten, Präsentation Nordamerikanisches Festland (Breitbild)</Template>
  <Application>Microsoft Office PowerPoint</Application>
  <PresentationFormat>Custom</PresentationFormat>
  <Slides>8</Slides>
  <Notes>7</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Nordamerikanisches Festland 16:9</vt:lpstr>
      <vt:lpstr>Dependency-Inversion-Principle</vt:lpstr>
      <vt:lpstr>Was ist DIP?</vt:lpstr>
      <vt:lpstr>Problemstellung</vt:lpstr>
      <vt:lpstr>Negativ-Beispiel</vt:lpstr>
      <vt:lpstr>Lösungsansatz:  Invertierung der Abhängigkeit</vt:lpstr>
      <vt:lpstr>Lösungsansatz:</vt:lpstr>
      <vt:lpstr>POSITIV-BEISPIEL</vt:lpstr>
      <vt:lpstr>Vielen Dank für Eure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Titellayout</dc:title>
  <dc:creator>Martin Sandig</dc:creator>
  <cp:revision>1</cp:revision>
  <dcterms:created xsi:type="dcterms:W3CDTF">2019-11-26T09:43:07Z</dcterms:created>
  <dcterms:modified xsi:type="dcterms:W3CDTF">2019-12-02T10:53:41Z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