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bf85a00b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bf85a00b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bf85a0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bf85a0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bf85a0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bf85a0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bf85a00b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bf85a00b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bf85a00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bf85a00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600"/>
              <a:t>LSP</a:t>
            </a:r>
            <a:endParaRPr sz="9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The Liskov Substitution Principle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Duck Typing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Definition eines Objektes durch das vorhanden sein bestimmter Methoden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98" y="2288300"/>
            <a:ext cx="3466050" cy="23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53950" y="606525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/>
              <a:t>Erste Definition</a:t>
            </a:r>
            <a:endParaRPr sz="60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53950" y="2144925"/>
            <a:ext cx="7436100" cy="1846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de" sz="3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„Sei q(x) eine Eigenschaft des Objektes x vom Typ T, dann sollte q(y) für alle Objekte y des Typs S gelten, wobei S ein Subtyp von T ist.“</a:t>
            </a:r>
            <a:endParaRPr b="1" i="1" sz="3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 mit Autos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0" y="1602675"/>
            <a:ext cx="30714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/>
              <a:t>Ein Objekt ist ein Auto wenn man es fahren und schalten kann.</a:t>
            </a:r>
            <a:endParaRPr b="1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450" y="3322650"/>
            <a:ext cx="30714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/>
              <a:t>Nach dieser Definition ist ein Tesla kein Auto.</a:t>
            </a:r>
            <a:endParaRPr b="1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849" y="3013675"/>
            <a:ext cx="3406300" cy="15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450" y="1602675"/>
            <a:ext cx="3071400" cy="171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 Beispiel - Schlecht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4101"/>
            <a:ext cx="4572000" cy="36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 Beispiel - Besser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96925"/>
            <a:ext cx="4572000" cy="334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