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a372b2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a372b2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a372b2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a372b2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a372b2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a372b2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da372b2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da372b2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a372b2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a372b2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a372b2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a372b2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a372b2e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a372b2e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.wikipedia.org/wiki/Zustand_(Entwurfsmuster)" TargetMode="External"/><Relationship Id="rId4" Type="http://schemas.openxmlformats.org/officeDocument/2006/relationships/hyperlink" Target="https://refactoring.guru/design-patterns/state" TargetMode="External"/><Relationship Id="rId5" Type="http://schemas.openxmlformats.org/officeDocument/2006/relationships/hyperlink" Target="https://www.tutorialspoint.com/python_design_patterns/python_design_patterns_stat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State Pattern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Verhaltensmuster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Yassine Bensaleh, Andrea Engel,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Rene Fischer, Sascha Görnert,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Niko Lockenvitz, Julian Rolle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Mannheim, den 23.01.2020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350" y="3199775"/>
            <a:ext cx="4279050" cy="1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63" y="679075"/>
            <a:ext cx="7049074" cy="4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311700" y="55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Verwendung: Objektverhalten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949" y="692975"/>
            <a:ext cx="5214600" cy="39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4294967295" type="title"/>
          </p:nvPr>
        </p:nvSpPr>
        <p:spPr>
          <a:xfrm>
            <a:off x="311700" y="55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Zustände: Tür (Smart Home)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" y="598950"/>
            <a:ext cx="8920925" cy="39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Codebeispiel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Erweiterbarkeit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neues Objekt für neuen Zustand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bessere Verständlichkeit und Übersichtlichkeit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Verantwortlichkeiten werden delegiert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Verhalten einer Klasse wird auf verschiedene Zustandsobjekte verteilt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geringere Fehleranfälligkeit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Fehler in Zustandsobjekten, nicht in einzelner Klasse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Nachteile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erhöhte Klassenanzahl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zu hoher Implementierungsaufwand für weniger komplexe Klassen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Probleme bei zu vielen verschiedenen Zustandsübergängen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jeder Zustandsübergang muss in vorangegangener Klasse implementiert werden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Ausnahmen stellen Problem dar, für jede Ausnahme Übergang notwendig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25" y="1514875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https://de.wikipedia.org/wiki/Zustand_(Entwurfsmuster)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https://refactoring.guru/design-patterns/state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https://www.tutorialspoint.com/python_design_patterns/python_design_patterns_state.htm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