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D51DA-A107-4ECA-BE24-6627041C6261}">
  <a:tblStyle styleId="{9F8D51DA-A107-4ECA-BE24-6627041C6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wollt ihr autoren drauf?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sollen wir auch die unternehmen erwähnen?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b4ddb68b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b4ddb68b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ist Arbeiter Alfred und sein Chef Cornelius.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Erkennbar : Alfred ist sehr traurig! Aber, warum?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Chef ist geizig und gereizt dass er für die Aufgaben im Unternehmen viele unterschiedlich spezialisierte Leute einstellen soll. Dabei hat er ja Alfred.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Dementsprechend delegiert der Chef an Alfred ein paar Aufgaben.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Aufgaben sind wie folgt.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af9bb43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af9bb43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Beispiel von Berg-Neels: Modul Interfaces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Publikum: Was meint ihr was daran falsch sein könnte???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Bus: fahren &amp; tanken implementiert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Bus sollte nur verantwortlich sein für eines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b4ddb6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b4ddb6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Änderungen sollen nur von bzw. an einer Klasse gemacht werden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Möglich, dass mehrere Teams an einer Klasse arbeiten → trennen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Implementierungen ändern sich häufig → trennen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Überleitung zu richtig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af9bb4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af9bb4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„Es sollte nie mehr als einen Grund geben, eine Klasse zu ändern.“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b4ddb68b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b4ddb68b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af9bb4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af9bb4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Alles zusammenfassen und die wichtigen Elemente aufzeigen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b4ddb68b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b4ddb68b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af9bb4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af9bb4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yOwmqah_nuGNHEtcU5OekdDMkk/view" TargetMode="External"/><Relationship Id="rId7" Type="http://schemas.openxmlformats.org/officeDocument/2006/relationships/hyperlink" Target="https://code.tutsplus.com/tutorials/solid-part-1-the-single-responsibility-principle--net-3607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avaexplorer03.blogspot.com/2016/12/single-responsibility-principle.html" TargetMode="External"/><Relationship Id="rId5" Type="http://schemas.openxmlformats.org/officeDocument/2006/relationships/hyperlink" Target="https://dev.to/skill_pathway/single-responsibility-principle-for-dummies-59gb" TargetMode="External"/><Relationship Id="rId4" Type="http://schemas.openxmlformats.org/officeDocument/2006/relationships/hyperlink" Target="https://de.wikipedia.org/wiki/Single-Responsibility-Prin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1ED2EDFC-D4F1-4C5B-9DAA-7E070F8AB7AD}"/>
              </a:ext>
            </a:extLst>
          </p:cNvPr>
          <p:cNvSpPr txBox="1"/>
          <p:nvPr/>
        </p:nvSpPr>
        <p:spPr>
          <a:xfrm>
            <a:off x="4571175" y="3687114"/>
            <a:ext cx="3376687" cy="67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de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Rene Fischer, Yassine Bensaleh, Julian Rolle, Sascha Görnert, Niko Lockenvitz</a:t>
            </a:r>
            <a:br>
              <a:rPr lang="de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SRP: The Single Responsibility Principle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997C4-49BC-4D3D-BB19-7485CA8F9663}"/>
              </a:ext>
            </a:extLst>
          </p:cNvPr>
          <p:cNvSpPr/>
          <p:nvPr/>
        </p:nvSpPr>
        <p:spPr>
          <a:xfrm>
            <a:off x="4122420" y="3215640"/>
            <a:ext cx="5021580" cy="170851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oogle Shape;60;p13"/>
          <p:cNvSpPr txBox="1"/>
          <p:nvPr/>
        </p:nvSpPr>
        <p:spPr>
          <a:xfrm>
            <a:off x="670425" y="3392925"/>
            <a:ext cx="780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Yassine Bensaleh | Sascha Görnert | Niko Lockenvitz | Rene Fischer | Julian Rolle</a:t>
            </a:r>
            <a:br>
              <a:rPr lang="d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4494550"/>
            <a:ext cx="415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Software-Engineering II | Hr. Michael Binzen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571750" y="4494550"/>
            <a:ext cx="2901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Mannheim, den 02.12.2019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267B1-6D01-4CD8-AD75-90671E17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54" y="3335302"/>
            <a:ext cx="2709391" cy="1374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1.23457E-6 L 0.16181 1.23457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889E-6 1.23457E-6 L -0.33698 0.00154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8" y="6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97531E-6 L 0.11458 -0.0018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 animBg="1"/>
      <p:bldP spid="60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23489" y="475975"/>
            <a:ext cx="2240700" cy="572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Arbeiter Alfred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582879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654" y="1170125"/>
            <a:ext cx="26746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532970" y="475975"/>
            <a:ext cx="2296049" cy="5727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Chef Cornelius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3093825" y="13303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93825" y="19510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93825" y="25717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102375" y="31924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102375" y="38131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102375" y="4433850"/>
            <a:ext cx="3024300" cy="270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472275" y="4061400"/>
            <a:ext cx="19992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FF0000"/>
                </a:solidFill>
              </a:rPr>
              <a:t>Wäsche machen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472263" y="935550"/>
            <a:ext cx="23514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rgbClr val="6AA84F"/>
                </a:solidFill>
              </a:rPr>
              <a:t>Projekte managen</a:t>
            </a:r>
            <a:endParaRPr sz="2000" dirty="0">
              <a:solidFill>
                <a:srgbClr val="6AA84F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472263" y="2199300"/>
            <a:ext cx="19992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accent5"/>
                </a:solidFill>
              </a:rPr>
              <a:t>Finanzbuchhaltung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472275" y="2819988"/>
            <a:ext cx="23514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accent5"/>
                </a:solidFill>
              </a:rPr>
              <a:t>Praktikanten betreuen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472275" y="3440700"/>
            <a:ext cx="19992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FF0000"/>
                </a:solidFill>
              </a:rPr>
              <a:t>Kantine leiten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472263" y="1567425"/>
            <a:ext cx="23514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FFD966"/>
                </a:solidFill>
              </a:rPr>
              <a:t>Webseite pflegen</a:t>
            </a:r>
            <a:endParaRPr sz="2000">
              <a:solidFill>
                <a:srgbClr val="FFD966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52400" y="4704450"/>
            <a:ext cx="23127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>
                <a:latin typeface="Average"/>
                <a:ea typeface="Average"/>
                <a:cs typeface="Average"/>
                <a:sym typeface="Average"/>
              </a:rPr>
              <a:t>https://www.pnglot.com/pngfile/detail/164-1649531_stickman-stick-figure-matchstick-man-sad-stick-figure.png</a:t>
            </a:r>
            <a:endParaRPr sz="6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352204" y="4704450"/>
            <a:ext cx="24178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dirty="0">
                <a:latin typeface="Average"/>
                <a:ea typeface="Average"/>
                <a:cs typeface="Average"/>
                <a:sym typeface="Average"/>
              </a:rPr>
              <a:t>https://making-the-web.com/sites/default/files/clipart/144654/angry-stickman-cliparts-144654-3897292.jpg</a:t>
            </a:r>
            <a:endParaRPr sz="6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Eingangsbeispiel</a:t>
            </a:r>
            <a:endParaRPr dirty="0"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2278175" y="1748950"/>
          <a:ext cx="4587650" cy="2468790"/>
        </p:xfrm>
        <a:graphic>
          <a:graphicData uri="http://schemas.openxmlformats.org/drawingml/2006/table">
            <a:tbl>
              <a:tblPr>
                <a:noFill/>
                <a:tableStyleId>{9F8D51DA-A107-4ECA-BE24-6627041C6261}</a:tableStyleId>
              </a:tblPr>
              <a:tblGrid>
                <a:gridCol w="45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Bus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fuelTankSize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fuelLevel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fuelConsumption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seats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occupiedSeats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refuel (amount)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drive (distance)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reserveSeats (numberOfSeatsToReserve)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Eingangsbeispiel - Was ist schief gelaufen?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Fahren &amp; Sitzplätze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 dirty="0"/>
              <a:t>evtl. unterschiedliche Entwicklerteams</a:t>
            </a:r>
            <a:endParaRPr sz="16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 dirty="0"/>
              <a:t>unterschiedliche Änderungshäufigkeit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Vermischung von „Verantwortungen“</a:t>
            </a:r>
            <a:endParaRPr dirty="0"/>
          </a:p>
        </p:txBody>
      </p:sp>
      <p:graphicFrame>
        <p:nvGraphicFramePr>
          <p:cNvPr id="97" name="Google Shape;97;p16"/>
          <p:cNvGraphicFramePr/>
          <p:nvPr>
            <p:extLst>
              <p:ext uri="{D42A27DB-BD31-4B8C-83A1-F6EECF244321}">
                <p14:modId xmlns:p14="http://schemas.microsoft.com/office/powerpoint/2010/main" val="2008537533"/>
              </p:ext>
            </p:extLst>
          </p:nvPr>
        </p:nvGraphicFramePr>
        <p:xfrm>
          <a:off x="4773900" y="1273100"/>
          <a:ext cx="4070825" cy="2468790"/>
        </p:xfrm>
        <a:graphic>
          <a:graphicData uri="http://schemas.openxmlformats.org/drawingml/2006/table">
            <a:tbl>
              <a:tblPr>
                <a:noFill/>
                <a:tableStyleId>{9F8D51DA-A107-4ECA-BE24-6627041C6261}</a:tableStyleId>
              </a:tblPr>
              <a:tblGrid>
                <a:gridCol w="407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Bus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fuelTankSize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fuelLevel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fuelConsumption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seats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occupiedSeats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 dirty="0"/>
                        <a:t>refuel (amount)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 dirty="0"/>
                        <a:t>drive (distance)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 dirty="0"/>
                        <a:t>reserveSeats (numberOfSeatsToReserve)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„Responsibility“ = „a reason for change“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„</a:t>
            </a:r>
            <a:r>
              <a:rPr lang="de-DE" dirty="0"/>
              <a:t>A </a:t>
            </a:r>
            <a:r>
              <a:rPr lang="de" dirty="0"/>
              <a:t>CLASS SHOULD HAVE ONLY ONE REASON TO CHANGE.“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- Robert C. Martin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mehr als ein Grund, die Klasse zu ändern? -&gt; mehr als nur eine Verantwortlichkeit/Zuständigkeit!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-&gt; Klasse aufspalten und Verantwortlichkeiten trennen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Verbesserung des Eingangsbeispiels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1403988" y="2144825"/>
          <a:ext cx="2570600" cy="1828710"/>
        </p:xfrm>
        <a:graphic>
          <a:graphicData uri="http://schemas.openxmlformats.org/drawingml/2006/table">
            <a:tbl>
              <a:tblPr>
                <a:noFill/>
                <a:tableStyleId>{9F8D51DA-A107-4ECA-BE24-6627041C6261}</a:tableStyleId>
              </a:tblPr>
              <a:tblGrid>
                <a:gridCol w="25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Vehicle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fuelTankSize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fuelLevel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fuelConsumption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refuel (amount)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drive (distance)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0" name="Google Shape;110;p18"/>
          <p:cNvGraphicFramePr/>
          <p:nvPr/>
        </p:nvGraphicFramePr>
        <p:xfrm>
          <a:off x="4710813" y="2144825"/>
          <a:ext cx="3029200" cy="1615350"/>
        </p:xfrm>
        <a:graphic>
          <a:graphicData uri="http://schemas.openxmlformats.org/drawingml/2006/table">
            <a:tbl>
              <a:tblPr>
                <a:noFill/>
                <a:tableStyleId>{9F8D51DA-A107-4ECA-BE24-6627041C6261}</a:tableStyleId>
              </a:tblPr>
              <a:tblGrid>
                <a:gridCol w="3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Bus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seats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occupiedSeats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de"/>
                        <a:t>reserveSeats (numberOfSeatsToReserve)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1" name="Google Shape;111;p18"/>
          <p:cNvCxnSpPr>
            <a:stCxn id="112" idx="3"/>
          </p:cNvCxnSpPr>
          <p:nvPr/>
        </p:nvCxnSpPr>
        <p:spPr>
          <a:xfrm>
            <a:off x="4263800" y="2341150"/>
            <a:ext cx="909600" cy="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3974600" y="2206900"/>
            <a:ext cx="289200" cy="2685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015850" y="1904500"/>
            <a:ext cx="2067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468650" y="1904500"/>
            <a:ext cx="2067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3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komplexe Klassen finden -&gt; Aufspalten nach Verantwortlichkeiten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fehlerhafte Annahme: Klassen mit je einer fest definierten Aufgabe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zu viele Optimierungen: Verantwortlichkeiten, Beziehungen zu unübersichtlich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verschiedene Anwendungsfelder (Klassen, Funktionen, etc.)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andere Prinzipien kommen auf SRP zurück</a:t>
            </a:r>
            <a:endParaRPr sz="20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 SRP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 dirty="0"/>
              <a:t>Robert C. Martin: SRP: The Single Responsibility Principle. (1997)</a:t>
            </a:r>
            <a:r>
              <a:rPr lang="de" dirty="0"/>
              <a:t> </a:t>
            </a:r>
            <a:r>
              <a:rPr lang="de" u="sng" dirty="0">
                <a:solidFill>
                  <a:schemeClr val="hlink"/>
                </a:solidFill>
                <a:hlinkClick r:id="rId3"/>
              </a:rPr>
              <a:t>https://drive.google.com/file/d/0ByOwmqah_nuGNHEtcU5OekdDMkk/view</a:t>
            </a:r>
            <a:r>
              <a:rPr lang="de" dirty="0"/>
              <a:t>, 30.11.2019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 dirty="0">
                <a:solidFill>
                  <a:schemeClr val="hlink"/>
                </a:solidFill>
                <a:hlinkClick r:id="rId4"/>
              </a:rPr>
              <a:t>https://de.wikipedia.org/wiki/Single-Responsibility-Prinzip</a:t>
            </a:r>
            <a:r>
              <a:rPr lang="de" dirty="0"/>
              <a:t>, 30.11.2019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 dirty="0">
                <a:solidFill>
                  <a:schemeClr val="hlink"/>
                </a:solidFill>
                <a:hlinkClick r:id="rId5"/>
              </a:rPr>
              <a:t>https://dev.to/skill_pathway/single-responsibility-principle-for-dummies-59gb</a:t>
            </a:r>
            <a:r>
              <a:rPr lang="de" dirty="0"/>
              <a:t>, 01.12.2019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 dirty="0">
                <a:solidFill>
                  <a:schemeClr val="hlink"/>
                </a:solidFill>
                <a:hlinkClick r:id="rId6"/>
              </a:rPr>
              <a:t>https://javaexplorer03.blogspot.com/2016/12/single-responsibility-principle.html</a:t>
            </a:r>
            <a:r>
              <a:rPr lang="de" dirty="0"/>
              <a:t>, 01.12.2019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 dirty="0">
                <a:solidFill>
                  <a:schemeClr val="hlink"/>
                </a:solidFill>
                <a:hlinkClick r:id="rId7"/>
              </a:rPr>
              <a:t>https://code.tutsplus.com/tutorials/solid-part-1-the-single-responsibility-principle--net-36074</a:t>
            </a:r>
            <a:r>
              <a:rPr lang="de" dirty="0"/>
              <a:t>, 01.12.2019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 responsible only to yourself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muss immer getrennt werden?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wann nicht?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hier erklären, wann es nicht notwendig 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dazu auch ein </a:t>
            </a:r>
            <a:r>
              <a:rPr lang="de-DE" dirty="0"/>
              <a:t>B</a:t>
            </a:r>
            <a:r>
              <a:rPr lang="de" dirty="0"/>
              <a:t>eispiel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(16:9)</PresentationFormat>
  <Paragraphs>93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Average</vt:lpstr>
      <vt:lpstr>Montserrat</vt:lpstr>
      <vt:lpstr>Oswald</vt:lpstr>
      <vt:lpstr>Slate</vt:lpstr>
      <vt:lpstr>SRP: The Single Responsibility Principle</vt:lpstr>
      <vt:lpstr>Arbeiter Alfred</vt:lpstr>
      <vt:lpstr>Eingangsbeispiel</vt:lpstr>
      <vt:lpstr>Eingangsbeispiel - Was ist schief gelaufen?</vt:lpstr>
      <vt:lpstr>„Responsibility“ = „a reason for change“</vt:lpstr>
      <vt:lpstr>Verbesserung des Eingangsbeispiels</vt:lpstr>
      <vt:lpstr>komplexe Klassen finden -&gt; Aufspalten nach Verantwortlichkeiten fehlerhafte Annahme: Klassen mit je einer fest definierten Aufgabe zu viele Optimierungen: Verantwortlichkeiten, Beziehungen zu unübersichtlich verschiedene Anwendungsfelder (Klassen, Funktionen, etc.) andere Prinzipien kommen auf SRP zurück</vt:lpstr>
      <vt:lpstr>Quellen</vt:lpstr>
      <vt:lpstr>Be responsible only to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SRP: The Single Responsibility Principle</dc:title>
  <cp:lastModifiedBy>Lockenvitz, Niko</cp:lastModifiedBy>
  <cp:revision>6</cp:revision>
  <dcterms:modified xsi:type="dcterms:W3CDTF">2019-12-01T21:27:55Z</dcterms:modified>
</cp:coreProperties>
</file>